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02/01/2021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02/02/2021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250048"/>
              </p:ext>
            </p:extLst>
          </p:nvPr>
        </p:nvGraphicFramePr>
        <p:xfrm>
          <a:off x="380994" y="1066792"/>
          <a:ext cx="8382000" cy="4953011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2,739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123,368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253,886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377,254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1,565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1,689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215,114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359,887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November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November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2400" dirty="0" smtClean="0">
                <a:solidFill>
                  <a:schemeClr val="tx1"/>
                </a:solidFill>
              </a:rPr>
              <a:t>2020 -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364892"/>
              </p:ext>
            </p:extLst>
          </p:nvPr>
        </p:nvGraphicFramePr>
        <p:xfrm>
          <a:off x="2158998" y="1109661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1,796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04915"/>
              </p:ext>
            </p:extLst>
          </p:nvPr>
        </p:nvGraphicFramePr>
        <p:xfrm>
          <a:off x="4152898" y="529589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9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8" y="529589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2000" dirty="0" smtClean="0">
                <a:solidFill>
                  <a:schemeClr val="tx1"/>
                </a:solidFill>
              </a:rPr>
              <a:t>2020 -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357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91400" y="94454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3932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7083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1269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7497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67675" y="902862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77200" y="259456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5041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14693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November 2020 - IAG/IAL Statistics</vt:lpstr>
      <vt:lpstr>Top 10 - November 2020 - IAG/IAL % Greater Than 1% of Enrollments With number of months Greater Than 1%  </vt:lpstr>
      <vt:lpstr>Top 10 - 12 Month Average IAG/IAL % Greater Than 1% of Enrollments thru November 2020 With number of months Greater Than 1% </vt:lpstr>
      <vt:lpstr>Explanation of IAG/IAL Slides Data</vt:lpstr>
      <vt:lpstr>Explanation of IAG/IAL Slides Data (Cont)</vt:lpstr>
      <vt:lpstr>Top - 12 Month Average Rescission % Greater Than 1% of Switches thru November 2020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372</cp:revision>
  <cp:lastPrinted>2016-01-21T20:53:15Z</cp:lastPrinted>
  <dcterms:created xsi:type="dcterms:W3CDTF">2016-01-21T15:20:31Z</dcterms:created>
  <dcterms:modified xsi:type="dcterms:W3CDTF">2021-02-01T17:20:47Z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