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6F479C8-691E-4F6C-B69A-76A040BE3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7663486-5324-4081-A687-F1FF6E2F0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7552943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079D8-8253-4B01-A2E8-0CDE0484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98448"/>
            <a:ext cx="6452928" cy="3255264"/>
          </a:xfrm>
        </p:spPr>
        <p:txBody>
          <a:bodyPr>
            <a:normAutofit/>
          </a:bodyPr>
          <a:lstStyle/>
          <a:p>
            <a:pPr defTabSz="457200"/>
            <a:r>
              <a:rPr lang="en-US" sz="5400" b="1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84E36-75BF-46C7-AF26-A16FAB3A1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6037903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latin typeface="Daytona" panose="020B0604030500040204" pitchFamily="34" charset="0"/>
              </a:rPr>
              <a:t>February 2, 2021</a:t>
            </a:r>
          </a:p>
        </p:txBody>
      </p:sp>
      <p:pic>
        <p:nvPicPr>
          <p:cNvPr id="1028" name="Picture 4" descr="Logo, icon&#10;&#10;Description automatically generated">
            <a:extLst>
              <a:ext uri="{FF2B5EF4-FFF2-40B4-BE49-F238E27FC236}">
                <a16:creationId xmlns:a16="http://schemas.microsoft.com/office/drawing/2014/main" id="{5DDB938E-AC8C-4E2F-A3CC-FF596E6FD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7" r="16894" b="3"/>
          <a:stretch/>
        </p:blipFill>
        <p:spPr bwMode="auto">
          <a:xfrm>
            <a:off x="8037574" y="759599"/>
            <a:ext cx="3458249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661F75DF-F91D-46F9-83E6-D08FCCF80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95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BB45ABDE-2EA6-40F6-9A5A-05AF1877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949080-C564-455E-AD9E-7EF6F0BC1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1" r="9092" b="31596"/>
          <a:stretch/>
        </p:blipFill>
        <p:spPr bwMode="auto">
          <a:xfrm>
            <a:off x="10960" y="-53398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F9258D3F-3594-4FF6-8C83-16F29A8620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48EDED-9C16-4911-A57E-95675E5F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Elections: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Kyle Patrick-NRG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Diana </a:t>
            </a:r>
            <a:r>
              <a:rPr lang="en-US" dirty="0" err="1">
                <a:latin typeface="Daytona" panose="020B0604030500040204" pitchFamily="34" charset="0"/>
              </a:rPr>
              <a:t>Rehfeldt</a:t>
            </a:r>
            <a:r>
              <a:rPr lang="en-US" dirty="0">
                <a:latin typeface="Daytona" panose="020B0604030500040204" pitchFamily="34" charset="0"/>
              </a:rPr>
              <a:t>-TNMP</a:t>
            </a:r>
          </a:p>
          <a:p>
            <a:r>
              <a:rPr lang="en-US" dirty="0">
                <a:latin typeface="Daytona" panose="020B0604030500040204" pitchFamily="34" charset="0"/>
              </a:rPr>
              <a:t>TEXAS SET 5.0</a:t>
            </a:r>
          </a:p>
          <a:p>
            <a:pPr lvl="1"/>
            <a:r>
              <a:rPr lang="en-US" dirty="0" err="1">
                <a:latin typeface="Daytona" panose="020B0604030500040204" pitchFamily="34" charset="0"/>
              </a:rPr>
              <a:t>Unexecuteable</a:t>
            </a:r>
            <a:r>
              <a:rPr lang="en-US" dirty="0">
                <a:latin typeface="Daytona" panose="020B0604030500040204" pitchFamily="34" charset="0"/>
              </a:rPr>
              <a:t> Reasons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CSA Start/Stop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IAS Enhancements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Meter Type Attributes</a:t>
            </a:r>
          </a:p>
          <a:p>
            <a:r>
              <a:rPr lang="en-US" dirty="0">
                <a:latin typeface="Daytona" panose="020B0604030500040204" pitchFamily="34" charset="0"/>
              </a:rPr>
              <a:t>Change Control Call – March</a:t>
            </a:r>
          </a:p>
          <a:p>
            <a:r>
              <a:rPr lang="en-US" dirty="0">
                <a:latin typeface="Daytona" panose="020B0604030500040204" pitchFamily="34" charset="0"/>
              </a:rPr>
              <a:t>SCR Discussion</a:t>
            </a:r>
          </a:p>
          <a:p>
            <a:r>
              <a:rPr lang="en-US" dirty="0">
                <a:latin typeface="Daytona" panose="020B0604030500040204" pitchFamily="34" charset="0"/>
              </a:rPr>
              <a:t>Finalized Goals &amp; Accomplishments</a:t>
            </a:r>
          </a:p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ytona" panose="020B0604030500040204" pitchFamily="34" charset="0"/>
            </a:endParaRPr>
          </a:p>
          <a:p>
            <a:pPr marL="0" indent="0"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Next Meeting</a:t>
            </a:r>
            <a:endParaRPr lang="en-US" dirty="0"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February 17, 2021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7BD14D8-D35D-4C1B-9EBB-1F2F8FA63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C94A4-80BA-4998-9411-1FE252589CA3}"/>
              </a:ext>
            </a:extLst>
          </p:cNvPr>
          <p:cNvSpPr/>
          <p:nvPr/>
        </p:nvSpPr>
        <p:spPr>
          <a:xfrm>
            <a:off x="10959" y="768096"/>
            <a:ext cx="3443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/>
                <a:latin typeface="Daytona" panose="020B0604030500040204" pitchFamily="34" charset="0"/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211781367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FFFFFF"/>
      </a:dk1>
      <a:lt1>
        <a:srgbClr val="C00000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46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 2</vt:lpstr>
      <vt:lpstr>Frame</vt:lpstr>
      <vt:lpstr>TEXAS SET UPDATE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Patrick, Kyle</cp:lastModifiedBy>
  <cp:revision>6</cp:revision>
  <dcterms:created xsi:type="dcterms:W3CDTF">2021-02-01T17:41:14Z</dcterms:created>
  <dcterms:modified xsi:type="dcterms:W3CDTF">2021-02-01T20:30:45Z</dcterms:modified>
</cp:coreProperties>
</file>