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0" d="100"/>
          <a:sy n="100" d="100"/>
        </p:scale>
        <p:origin x="75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02/04/2021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Joint meeting was held with CMWG on 1/22/2021</a:t>
            </a:r>
          </a:p>
          <a:p>
            <a:r>
              <a:rPr lang="en-US" dirty="0" smtClean="0"/>
              <a:t>One suggestion from joint meeting was for ERCOT to add additional resources and tools to have the capability to study impact where multiple RAS were installed</a:t>
            </a:r>
          </a:p>
          <a:p>
            <a:pPr lvl="1"/>
            <a:r>
              <a:rPr lang="en-US" dirty="0" smtClean="0"/>
              <a:t>At OWG ERCOT indicated that this was being reviewed </a:t>
            </a:r>
          </a:p>
          <a:p>
            <a:r>
              <a:rPr lang="en-US" dirty="0" smtClean="0"/>
              <a:t>Discussions will continue at </a:t>
            </a:r>
            <a:r>
              <a:rPr lang="en-US" dirty="0"/>
              <a:t>j</a:t>
            </a:r>
            <a:r>
              <a:rPr lang="en-US" dirty="0" smtClean="0"/>
              <a:t>oint meeting with CMWG on 02/15/2021</a:t>
            </a:r>
          </a:p>
          <a:p>
            <a:r>
              <a:rPr lang="en-US" dirty="0" smtClean="0"/>
              <a:t>Remains tabled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057" y="207391"/>
            <a:ext cx="10515600" cy="10975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NPRR1056, Market Impact Generic Transmission Constraint (GTC)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057" y="1835150"/>
            <a:ext cx="10515600" cy="4351338"/>
          </a:xfrm>
        </p:spPr>
        <p:txBody>
          <a:bodyPr/>
          <a:lstStyle/>
          <a:p>
            <a:r>
              <a:rPr lang="en-US" dirty="0" smtClean="0"/>
              <a:t>ERCOT expressed concerns about the risk of this type of data being too accessible and used to harm the ERCOT system</a:t>
            </a:r>
            <a:endParaRPr lang="en-US" dirty="0"/>
          </a:p>
          <a:p>
            <a:r>
              <a:rPr lang="en-US" dirty="0" smtClean="0"/>
              <a:t>There were several suggestions by stakeholder on possible options to maintain security.</a:t>
            </a:r>
          </a:p>
          <a:p>
            <a:pPr lvl="1"/>
            <a:r>
              <a:rPr lang="en-US" dirty="0" smtClean="0"/>
              <a:t>Limit access and require a s</a:t>
            </a:r>
            <a:r>
              <a:rPr lang="en-US" dirty="0" smtClean="0"/>
              <a:t>igned discloser agreement</a:t>
            </a:r>
          </a:p>
          <a:p>
            <a:pPr lvl="1"/>
            <a:r>
              <a:rPr lang="en-US" dirty="0" smtClean="0"/>
              <a:t>Private working group</a:t>
            </a:r>
          </a:p>
          <a:p>
            <a:pPr lvl="1"/>
            <a:r>
              <a:rPr lang="en-US" dirty="0" smtClean="0"/>
              <a:t>Removing the operating limit from the verbiage</a:t>
            </a:r>
          </a:p>
          <a:p>
            <a:r>
              <a:rPr lang="en-US" dirty="0" smtClean="0"/>
              <a:t>Discussions on the item will continue at the next OWG meeting.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2455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3246</TotalTime>
  <Words>152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NPRR1056, Market Impact Generic Transmission Constraint (GTC) Notification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212</cp:revision>
  <dcterms:created xsi:type="dcterms:W3CDTF">2017-05-03T20:12:06Z</dcterms:created>
  <dcterms:modified xsi:type="dcterms:W3CDTF">2021-02-03T22:48:39Z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