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7" r:id="rId8"/>
    <p:sldId id="26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4660"/>
  </p:normalViewPr>
  <p:slideViewPr>
    <p:cSldViewPr showGuides="1">
      <p:cViewPr varScale="1">
        <p:scale>
          <a:sx n="70" d="100"/>
          <a:sy n="70" d="100"/>
        </p:scale>
        <p:origin x="158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Mick Hanna</a:t>
            </a: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Supervisor,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February 2021</a:t>
            </a:r>
            <a:endParaRPr lang="en-US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Service </a:t>
            </a:r>
            <a:r>
              <a:rPr lang="en-US" sz="1600" b="1" kern="0" dirty="0">
                <a:solidFill>
                  <a:srgbClr val="000000"/>
                </a:solidFill>
              </a:rPr>
              <a:t>Availability </a:t>
            </a:r>
            <a:r>
              <a:rPr lang="en-US" sz="1600" b="1" kern="0" dirty="0" smtClean="0">
                <a:solidFill>
                  <a:srgbClr val="000000"/>
                </a:solidFill>
              </a:rPr>
              <a:t>– </a:t>
            </a:r>
            <a:r>
              <a:rPr lang="en-US" sz="1600" b="1" kern="0" dirty="0" smtClean="0">
                <a:solidFill>
                  <a:srgbClr val="000000"/>
                </a:solidFill>
              </a:rPr>
              <a:t>January 2021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</a:t>
            </a:r>
            <a:r>
              <a:rPr lang="en-US" sz="1600" kern="0" dirty="0" smtClean="0">
                <a:solidFill>
                  <a:srgbClr val="000000"/>
                </a:solidFill>
              </a:rPr>
              <a:t>targets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Retail 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January 2021</a:t>
            </a:r>
            <a:endParaRPr lang="en-US" sz="1600" b="1" kern="0" dirty="0" smtClean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1</a:t>
            </a:r>
            <a:r>
              <a:rPr lang="en-US" sz="1600" dirty="0" smtClean="0"/>
              <a:t>/24/2021 </a:t>
            </a:r>
            <a:r>
              <a:rPr lang="en-US" sz="1600" dirty="0" smtClean="0"/>
              <a:t>Planned </a:t>
            </a:r>
            <a:r>
              <a:rPr lang="en-US" sz="1600" dirty="0"/>
              <a:t>m</a:t>
            </a:r>
            <a:r>
              <a:rPr lang="en-US" sz="1600" dirty="0" smtClean="0"/>
              <a:t>aintenance completed at </a:t>
            </a:r>
            <a:r>
              <a:rPr lang="en-US" sz="1600" dirty="0" smtClean="0"/>
              <a:t>14:42 CPT</a:t>
            </a: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Non-Retail 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January 2021</a:t>
            </a:r>
            <a:endParaRPr lang="en-US" sz="1600" dirty="0" smtClean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1/19/2021 – 1/22/2021 Planned maintenance completed throughout the week.</a:t>
            </a: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902763"/>
              </p:ext>
            </p:extLst>
          </p:nvPr>
        </p:nvGraphicFramePr>
        <p:xfrm>
          <a:off x="302690" y="838200"/>
          <a:ext cx="8688910" cy="2098616"/>
        </p:xfrm>
        <a:graphic>
          <a:graphicData uri="http://schemas.openxmlformats.org/drawingml/2006/table">
            <a:tbl>
              <a:tblPr/>
              <a:tblGrid>
                <a:gridCol w="1411623"/>
                <a:gridCol w="2005990"/>
                <a:gridCol w="2005990"/>
                <a:gridCol w="2184301"/>
                <a:gridCol w="1081006"/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  <a:r>
                        <a:rPr lang="en-US" sz="1400" b="1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1" y="3124200"/>
            <a:ext cx="8915400" cy="296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c34af464-7aa1-4edd-9be4-83dffc1cb926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6412</TotalTime>
  <Words>121</Words>
  <Application>Microsoft Office PowerPoint</Application>
  <PresentationFormat>On-screen Show (4:3)</PresentationFormat>
  <Paragraphs>54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  <vt:lpstr>MarkeTrak Performance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202</cp:revision>
  <cp:lastPrinted>2019-05-06T20:09:17Z</cp:lastPrinted>
  <dcterms:created xsi:type="dcterms:W3CDTF">2016-01-21T15:20:31Z</dcterms:created>
  <dcterms:modified xsi:type="dcterms:W3CDTF">2021-02-02T00:22:33Z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