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2021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</a:t>
            </a:r>
            <a:r>
              <a:rPr lang="en-US" sz="1600" dirty="0" smtClean="0"/>
              <a:t>/24/2021 </a:t>
            </a:r>
            <a:r>
              <a:rPr lang="en-US" sz="1600" dirty="0" smtClean="0"/>
              <a:t>Planned </a:t>
            </a:r>
            <a:r>
              <a:rPr lang="en-US" sz="1600" dirty="0"/>
              <a:t>m</a:t>
            </a:r>
            <a:r>
              <a:rPr lang="en-US" sz="1600" dirty="0" smtClean="0"/>
              <a:t>aintenance completed at </a:t>
            </a:r>
            <a:r>
              <a:rPr lang="en-US" sz="1600" dirty="0" smtClean="0"/>
              <a:t>14:42 CPT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1/19/2021 – 1/22/2021 Planned maintenance completed throughout the week.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902763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3124200"/>
            <a:ext cx="8915400" cy="296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6412</TotalTime>
  <Words>121</Words>
  <Application>Microsoft Office PowerPoint</Application>
  <PresentationFormat>On-screen Show (4:3)</PresentationFormat>
  <Paragraphs>54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202</cp:revision>
  <cp:lastPrinted>2019-05-06T20:09:17Z</cp:lastPrinted>
  <dcterms:created xsi:type="dcterms:W3CDTF">2016-01-21T15:20:31Z</dcterms:created>
  <dcterms:modified xsi:type="dcterms:W3CDTF">2021-02-02T00:22:33Z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