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0221 </a:t>
            </a:r>
            <a:r>
              <a:rPr lang="en-US" sz="2000" dirty="0"/>
              <a:t>Application deadline </a:t>
            </a:r>
            <a:r>
              <a:rPr lang="en-US" sz="2000" dirty="0" smtClean="0"/>
              <a:t>was 01/06/21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0221 </a:t>
            </a:r>
            <a:r>
              <a:rPr lang="en-US" sz="2000" dirty="0"/>
              <a:t>signup deadline </a:t>
            </a:r>
            <a:r>
              <a:rPr lang="en-US" sz="2000" dirty="0" smtClean="0"/>
              <a:t>was </a:t>
            </a:r>
            <a:r>
              <a:rPr lang="en-US" sz="2000" dirty="0" smtClean="0"/>
              <a:t>01/27/21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02/02/21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</a:t>
            </a:r>
            <a:r>
              <a:rPr lang="en-US" sz="2000" dirty="0" smtClean="0">
                <a:solidFill>
                  <a:prstClr val="black"/>
                </a:solidFill>
              </a:rPr>
              <a:t>02/22/21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0221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03/05/21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03/12/21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12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have </a:t>
            </a:r>
            <a:r>
              <a:rPr lang="en-US" sz="2000" dirty="0" smtClean="0">
                <a:solidFill>
                  <a:prstClr val="black"/>
                </a:solidFill>
              </a:rPr>
              <a:t>registered </a:t>
            </a:r>
            <a:r>
              <a:rPr lang="en-US" sz="2000" dirty="0" smtClean="0">
                <a:solidFill>
                  <a:prstClr val="black"/>
                </a:solidFill>
              </a:rPr>
              <a:t>for </a:t>
            </a:r>
            <a:r>
              <a:rPr lang="en-US" sz="2000" dirty="0" smtClean="0">
                <a:solidFill>
                  <a:prstClr val="black"/>
                </a:solidFill>
              </a:rPr>
              <a:t>testing </a:t>
            </a:r>
            <a:r>
              <a:rPr lang="en-US" sz="2000" dirty="0" smtClean="0">
                <a:solidFill>
                  <a:prstClr val="black"/>
                </a:solidFill>
              </a:rPr>
              <a:t>including </a:t>
            </a:r>
            <a:r>
              <a:rPr lang="en-US" sz="2000" dirty="0">
                <a:solidFill>
                  <a:prstClr val="black"/>
                </a:solidFill>
              </a:rPr>
              <a:t>7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DUNS+4 </a:t>
            </a:r>
            <a:r>
              <a:rPr lang="en-US" sz="2000" dirty="0" smtClean="0">
                <a:solidFill>
                  <a:prstClr val="black"/>
                </a:solidFill>
              </a:rPr>
              <a:t>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 existing CRs have registered for testing including 1 Service Provider change and 1 territory addition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5794</TotalTime>
  <Words>83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0221 Preview</vt:lpstr>
      <vt:lpstr>Flight 0221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184</cp:revision>
  <cp:lastPrinted>2016-01-21T20:53:15Z</cp:lastPrinted>
  <dcterms:created xsi:type="dcterms:W3CDTF">2016-01-21T15:20:31Z</dcterms:created>
  <dcterms:modified xsi:type="dcterms:W3CDTF">2021-02-01T18:11:05Z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