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February 2,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BB45ABDE-2EA6-40F6-9A5A-05AF18776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F9258D3F-3594-4FF6-8C83-16F29A862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Elections: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Kyle Patrick-NRG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Diana </a:t>
            </a:r>
            <a:r>
              <a:rPr lang="en-US" dirty="0" err="1">
                <a:latin typeface="Daytona" panose="020B0604030500040204" pitchFamily="34" charset="0"/>
              </a:rPr>
              <a:t>Rehfeldt</a:t>
            </a:r>
            <a:r>
              <a:rPr lang="en-US" dirty="0">
                <a:latin typeface="Daytona" panose="020B0604030500040204" pitchFamily="34" charset="0"/>
              </a:rPr>
              <a:t>-TNMP</a:t>
            </a:r>
          </a:p>
          <a:p>
            <a:r>
              <a:rPr lang="en-US" dirty="0">
                <a:latin typeface="Daytona" panose="020B0604030500040204" pitchFamily="34" charset="0"/>
              </a:rPr>
              <a:t>TEXAS SET 5.0</a:t>
            </a:r>
          </a:p>
          <a:p>
            <a:pPr lvl="1"/>
            <a:r>
              <a:rPr lang="en-US" dirty="0" err="1">
                <a:latin typeface="Daytona" panose="020B0604030500040204" pitchFamily="34" charset="0"/>
              </a:rPr>
              <a:t>Unexecuteable</a:t>
            </a:r>
            <a:r>
              <a:rPr lang="en-US" dirty="0">
                <a:latin typeface="Daytona" panose="020B0604030500040204" pitchFamily="34" charset="0"/>
              </a:rPr>
              <a:t> Reasons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CSA Start/Stop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IAS Enhancements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Meter Type Attributes</a:t>
            </a:r>
          </a:p>
          <a:p>
            <a:r>
              <a:rPr lang="en-US" dirty="0">
                <a:latin typeface="Daytona" panose="020B0604030500040204" pitchFamily="34" charset="0"/>
              </a:rPr>
              <a:t>Change Control Call – March</a:t>
            </a:r>
          </a:p>
          <a:p>
            <a:r>
              <a:rPr lang="en-US" dirty="0">
                <a:latin typeface="Daytona" panose="020B0604030500040204" pitchFamily="34" charset="0"/>
              </a:rPr>
              <a:t>SCR Discussion</a:t>
            </a:r>
          </a:p>
          <a:p>
            <a:r>
              <a:rPr lang="en-US" dirty="0">
                <a:latin typeface="Daytona" panose="020B0604030500040204" pitchFamily="34" charset="0"/>
              </a:rPr>
              <a:t>Finalized Goals &amp; Accomplishments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</a:t>
            </a:r>
            <a:endParaRPr lang="en-US" dirty="0">
              <a:latin typeface="Daytona" panose="020B0604030500040204" pitchFamily="34" charset="0"/>
            </a:endParaRPr>
          </a:p>
          <a:p>
            <a:r>
              <a:rPr lang="en-US" dirty="0">
                <a:latin typeface="Daytona" panose="020B0604030500040204" pitchFamily="34" charset="0"/>
              </a:rPr>
              <a:t>February 17, 2021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B7BD14D8-D35D-4C1B-9EBB-1F2F8FA63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/>
                <a:latin typeface="Daytona" panose="020B0604030500040204" pitchFamily="34" charset="0"/>
              </a:rPr>
              <a:t>January</a:t>
            </a:r>
          </a:p>
        </p:txBody>
      </p:sp>
    </p:spTree>
    <p:extLst>
      <p:ext uri="{BB962C8B-B14F-4D97-AF65-F5344CB8AC3E}">
        <p14:creationId xmlns:p14="http://schemas.microsoft.com/office/powerpoint/2010/main" val="21178136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46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 2</vt:lpstr>
      <vt:lpstr>Frame</vt:lpstr>
      <vt:lpstr>TEXAS SET UPDATE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6</cp:revision>
  <dcterms:created xsi:type="dcterms:W3CDTF">2021-02-01T17:41:14Z</dcterms:created>
  <dcterms:modified xsi:type="dcterms:W3CDTF">2021-02-01T20:30:45Z</dcterms:modified>
</cp:coreProperties>
</file>