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2930" autoAdjust="0"/>
  </p:normalViewPr>
  <p:slideViewPr>
    <p:cSldViewPr snapToGrid="0">
      <p:cViewPr varScale="1">
        <p:scale>
          <a:sx n="71" d="100"/>
          <a:sy n="71" d="100"/>
        </p:scale>
        <p:origin x="15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173288" y="11430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</a:t>
            </a:r>
            <a:b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Update to ROS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 04, 2021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Liang</a:t>
            </a: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PGDTF Chair</a:t>
            </a: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– January 12,2021 </a:t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579439"/>
            <a:ext cx="11556998" cy="5776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January 12, 2021.</a:t>
            </a:r>
            <a:endParaRPr lang="en-US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Leadership for 2021: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Chair: Chu Liang, WETT.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Vice-Chair: Jorge Canamar, Sharyland.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2021 Activities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TPL-007-4 R4 </a:t>
            </a:r>
            <a:r>
              <a:rPr lang="en-US" sz="1900" dirty="0"/>
              <a:t>Benchmark GMD Vulnerability Assessment.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TPL-007-4 R7 Develop CAP for Benchmark GMD Events if necessary.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TPL-007-4 R8 Supplemental GMD Vulnerability Assessment.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Steady state voltage performance criteria for supplemental GMDVA.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 state and federal GMD activities</a:t>
            </a:r>
            <a:r>
              <a:rPr lang="en-US" sz="1900" dirty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to develop GIC models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requires model building at least once every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months.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of PGDTF supports following the current NERC standard.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groups to take on GIC model build.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will be held in future meetings.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02/04/2021 ROS Meeting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02/04/2021 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5336</TotalTime>
  <Words>161</Words>
  <Application>Microsoft Office PowerPoint</Application>
  <PresentationFormat>Widescreen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 Update to ROS </vt:lpstr>
      <vt:lpstr>PGDTF Meeting – January 12,2021  </vt:lpstr>
      <vt:lpstr>Questions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Geomagnetic Disturbance Task Force (PGDTF)  Update to ROS</dc:title>
  <dc:creator>Kandah, Amjed</dc:creator>
  <cp:lastModifiedBy>Chu Liang</cp:lastModifiedBy>
  <cp:revision>111</cp:revision>
  <dcterms:created xsi:type="dcterms:W3CDTF">2020-03-16T18:44:35Z</dcterms:created>
  <dcterms:modified xsi:type="dcterms:W3CDTF">2021-01-26T23:35:29Z</dcterms:modified>
</cp:coreProperties>
</file>