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3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82930" autoAdjust="0"/>
  </p:normalViewPr>
  <p:slideViewPr>
    <p:cSldViewPr snapToGrid="0">
      <p:cViewPr varScale="1">
        <p:scale>
          <a:sx n="71" d="100"/>
          <a:sy n="71" d="100"/>
        </p:scale>
        <p:origin x="151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2364-55CA-4022-9E87-271E59AEFD1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0A6A6-B496-45C3-BE17-8F4992B0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8527A8-8604-4038-8918-F03D43BB0802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61E7AB-86D9-4FED-8B18-A067C457F60F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8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D45E1F-2BB5-4279-9AE1-8F2AD38B36DE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5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3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8009-EA03-4178-AB0A-0F6BBB4FF537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173288" y="1143000"/>
            <a:ext cx="7086600" cy="22098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Geomagnetic Disturbance Task Force (PGDTF)</a:t>
            </a:r>
            <a:b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Update to ROS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924174" y="2990849"/>
            <a:ext cx="5972175" cy="1695451"/>
          </a:xfrm>
        </p:spPr>
        <p:txBody>
          <a:bodyPr>
            <a:normAutofit fontScale="40000" lnSpcReduction="20000"/>
          </a:bodyPr>
          <a:lstStyle/>
          <a:p>
            <a:pPr eaLnBrk="1" hangingPunct="1"/>
            <a:endParaRPr lang="en-US" altLang="en-US" sz="25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04, 2021</a:t>
            </a:r>
          </a:p>
          <a:p>
            <a:pPr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Liang</a:t>
            </a: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PGDTF Chair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83B9D9-D68F-4DD6-9121-B07B4F1F8BC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5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– January 12,2021 </a:t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635002" y="579439"/>
            <a:ext cx="11556998" cy="57769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was held on January 12, 2021.</a:t>
            </a:r>
            <a:endParaRPr lang="en-US" alt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Leadership for 2021: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Chair: Chu Liang, WETT.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Vice-Chair: Jorge Canamar, Sharyland.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2021 Activities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TPL-007-4 R4 </a:t>
            </a:r>
            <a:r>
              <a:rPr lang="en-US" sz="1900" dirty="0"/>
              <a:t>Benchmark GMD Vulnerability Assessment.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TPL-007-4 R7 Develop CAP for Benchmark GMD Events if necessary.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TPL-007-4 R8 Supplemental GMD Vulnerability Assessment.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Steady state voltage performance criteria for supplemental GMDVA.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 state and federal GMD activities</a:t>
            </a:r>
            <a:r>
              <a:rPr lang="en-US" sz="1900" dirty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to develop GIC models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requires model building at least once every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months.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Majority of PGDTF supports following the current NERC standard.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groups to take on GIC model build.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will be held in future meetings.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088" lvl="1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A23F34-DEC7-4447-A393-A2275869FFE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02/04/2021 ROS Meeting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4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714500" y="519113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1981200" y="1736725"/>
            <a:ext cx="7696200" cy="4179888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1200" dirty="0"/>
          </a:p>
          <a:p>
            <a:pPr marL="457200" lvl="1" indent="0">
              <a:buNone/>
            </a:pPr>
            <a:endParaRPr lang="en-US" altLang="en-US" sz="1100" dirty="0"/>
          </a:p>
          <a:p>
            <a:pPr marL="457200" lvl="1" indent="0">
              <a:buNone/>
            </a:pPr>
            <a:endParaRPr lang="en-US" altLang="en-US" sz="19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8165A1-5C47-419D-8DBD-A0423107DE9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02/04/2021 ROS Meeting</a:t>
            </a:r>
          </a:p>
        </p:txBody>
      </p:sp>
      <p:pic>
        <p:nvPicPr>
          <p:cNvPr id="7" name="Picture 2" descr="question-mark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0" y="2205831"/>
            <a:ext cx="2667000" cy="3314700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7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5336</TotalTime>
  <Words>161</Words>
  <Application>Microsoft Office PowerPoint</Application>
  <PresentationFormat>Widescreen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 Planning Geomagnetic Disturbance Task Force (PGDTF)  Update to ROS </vt:lpstr>
      <vt:lpstr>PGDTF Meeting – January 12,2021  </vt:lpstr>
      <vt:lpstr>Questions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Geomagnetic Disturbance Task Force (PGDTF)  Update to ROS</dc:title>
  <dc:creator>Kandah, Amjed</dc:creator>
  <cp:lastModifiedBy>Chu Liang</cp:lastModifiedBy>
  <cp:revision>111</cp:revision>
  <dcterms:created xsi:type="dcterms:W3CDTF">2020-03-16T18:44:35Z</dcterms:created>
  <dcterms:modified xsi:type="dcterms:W3CDTF">2021-01-26T23:35:29Z</dcterms:modified>
</cp:coreProperties>
</file>