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8"/>
  </p:notesMasterIdLst>
  <p:sldIdLst>
    <p:sldId id="266" r:id="rId4"/>
    <p:sldId id="286" r:id="rId5"/>
    <p:sldId id="289" r:id="rId6"/>
    <p:sldId id="29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1" autoAdjust="0"/>
  </p:normalViewPr>
  <p:slideViewPr>
    <p:cSldViewPr snapToGrid="0">
      <p:cViewPr varScale="1">
        <p:scale>
          <a:sx n="75" d="100"/>
          <a:sy n="75" d="100"/>
        </p:scale>
        <p:origin x="728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1/27/2021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1/27/2021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1/27/2021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1/27/2021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1/27/2021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1/27/2021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smtClean="0"/>
              <a:t>February </a:t>
            </a:r>
            <a:r>
              <a:rPr lang="en-US" sz="4800" smtClean="0"/>
              <a:t>4, </a:t>
            </a:r>
            <a:r>
              <a:rPr lang="en-US" sz="4800" dirty="0" smtClean="0"/>
              <a:t>2021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January 19th, 2021 </a:t>
            </a:r>
          </a:p>
          <a:p>
            <a:r>
              <a:rPr lang="en-US" sz="2400" dirty="0" smtClean="0"/>
              <a:t>WebEx only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1894"/>
            <a:ext cx="10515600" cy="1524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 1056 </a:t>
            </a:r>
            <a:r>
              <a:rPr lang="en-US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Market </a:t>
            </a:r>
            <a:r>
              <a:rPr lang="en-US" sz="3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Impact Generic Transmission </a:t>
            </a:r>
            <a:r>
              <a:rPr lang="en-US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Constraint </a:t>
            </a:r>
            <a:r>
              <a:rPr lang="en-US" sz="3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(GTC) Notification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6948"/>
            <a:ext cx="10515600" cy="408796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</a:pPr>
            <a:r>
              <a:rPr lang="en-US" sz="3200" dirty="0">
                <a:solidFill>
                  <a:srgbClr val="000000"/>
                </a:solidFill>
                <a:ea typeface="Calibri" panose="020F0502020204030204" pitchFamily="34" charset="0"/>
              </a:rPr>
              <a:t>Desire for greater transparency into the basis for </a:t>
            </a: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GTCs.</a:t>
            </a:r>
            <a:endParaRPr lang="en-US" sz="3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Questions about need for compliance with pending action on ECEII were raised and concerns over confidentiality.</a:t>
            </a:r>
          </a:p>
          <a:p>
            <a:pPr lvl="1">
              <a:buClr>
                <a:schemeClr val="tx1"/>
              </a:buClr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Expect additional review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at next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PLWG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meeting.</a:t>
            </a: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7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1894"/>
            <a:ext cx="10515600" cy="1524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Transmission Constraint Workshop follow up presentation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2117"/>
            <a:ext cx="10515600" cy="4087960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en-US" sz="3200" dirty="0" smtClean="0"/>
              <a:t>ERCOT discussed a proposed change to the QSA process to provide an advanced preview of upcoming GTC and discussed feedback from stakeholder on performing additional stability assessments considering future years.</a:t>
            </a:r>
            <a:endParaRPr lang="en-US" sz="3200" dirty="0"/>
          </a:p>
          <a:p>
            <a:pPr>
              <a:buClrTx/>
            </a:pPr>
            <a:r>
              <a:rPr lang="en-US" sz="3200" dirty="0" smtClean="0"/>
              <a:t>The </a:t>
            </a:r>
            <a:r>
              <a:rPr lang="en-US" sz="3200" dirty="0"/>
              <a:t>presentation is posted on the </a:t>
            </a:r>
            <a:r>
              <a:rPr lang="en-US" sz="3200" dirty="0" smtClean="0"/>
              <a:t>Jan 19th </a:t>
            </a:r>
            <a:r>
              <a:rPr lang="en-US" sz="3200" dirty="0"/>
              <a:t>PLWG Meeting page on the ERCOT website. </a:t>
            </a:r>
            <a:endParaRPr lang="en-US" sz="3200" dirty="0" smtClean="0"/>
          </a:p>
          <a:p>
            <a:pPr>
              <a:buClrTx/>
            </a:pPr>
            <a:r>
              <a:rPr lang="en-US" sz="3200" dirty="0" smtClean="0"/>
              <a:t>ERCOT </a:t>
            </a:r>
            <a:r>
              <a:rPr lang="en-US" sz="3200" dirty="0"/>
              <a:t>plans </a:t>
            </a:r>
            <a:r>
              <a:rPr lang="en-US" sz="3200" dirty="0" smtClean="0"/>
              <a:t>to further discuss at PLWG meetings the need for additional stability study and transparency into future stability constraints.</a:t>
            </a:r>
            <a:endParaRPr lang="en-US" sz="32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5521"/>
            <a:ext cx="10515600" cy="1524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Planning criteria for </a:t>
            </a:r>
            <a:r>
              <a:rPr lang="en-US" sz="3600" b="1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gtc</a:t>
            </a:r>
            <a:r>
              <a:rPr lang="en-US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exit strategies presentation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2715"/>
            <a:ext cx="10515600" cy="4352193"/>
          </a:xfrm>
          <a:solidFill>
            <a:srgbClr val="FFFFFF"/>
          </a:solidFill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Presented 5 changes to Criteria/Modeling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evaluating GTC exit strategies.</a:t>
            </a:r>
          </a:p>
          <a:p>
            <a:pPr>
              <a:buClrTx/>
            </a:pP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proposal was discussed and feedback was provided.</a:t>
            </a:r>
          </a:p>
          <a:p>
            <a:pPr>
              <a:buClrTx/>
            </a:pPr>
            <a:r>
              <a:rPr lang="en-US" sz="3200" dirty="0"/>
              <a:t>The presentation is posted on the Jan 19th PLWG Meeting page on the ERCOT website. </a:t>
            </a:r>
          </a:p>
          <a:p>
            <a:pPr marL="0" indent="0">
              <a:buClrTx/>
              <a:buNone/>
            </a:pPr>
            <a:endParaRPr lang="en-US" sz="32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ClrTx/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72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1824</TotalTime>
  <Words>186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Gill Sans MT</vt:lpstr>
      <vt:lpstr>Times New Roman</vt:lpstr>
      <vt:lpstr>Custom Design</vt:lpstr>
      <vt:lpstr>Parcel</vt:lpstr>
      <vt:lpstr>1_Parcel</vt:lpstr>
      <vt:lpstr>PLWG report to ROS February 4, 2021   </vt:lpstr>
      <vt:lpstr>NPRR 1056 Market Impact Generic Transmission Constraint (GTC) Notification  </vt:lpstr>
      <vt:lpstr>Transmission Constraint Workshop follow up presentation</vt:lpstr>
      <vt:lpstr>Planning criteria for gtc exit strategies presentation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220</cp:revision>
  <dcterms:created xsi:type="dcterms:W3CDTF">2019-02-22T15:36:18Z</dcterms:created>
  <dcterms:modified xsi:type="dcterms:W3CDTF">2021-01-27T18:47:21Z</dcterms:modified>
</cp:coreProperties>
</file>