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  <p:sldMasterId id="2147483698" r:id="rId2"/>
    <p:sldMasterId id="2147483710" r:id="rId3"/>
  </p:sldMasterIdLst>
  <p:notesMasterIdLst>
    <p:notesMasterId r:id="rId8"/>
  </p:notesMasterIdLst>
  <p:sldIdLst>
    <p:sldId id="266" r:id="rId4"/>
    <p:sldId id="286" r:id="rId5"/>
    <p:sldId id="289" r:id="rId6"/>
    <p:sldId id="29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51" autoAdjust="0"/>
  </p:normalViewPr>
  <p:slideViewPr>
    <p:cSldViewPr snapToGrid="0">
      <p:cViewPr varScale="1">
        <p:scale>
          <a:sx n="75" d="100"/>
          <a:sy n="75" d="100"/>
        </p:scale>
        <p:origin x="728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5EE5E-15FC-43C6-B812-EBEFAF1C533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F8F30-4081-4B11-B42E-FFD8C4DA2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2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2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9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43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C7E-6AD3-41C2-9A0F-1401374D597B}" type="datetime1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55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64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5DE9-04A7-4166-AF5D-568295B1ECAA}" type="datetime1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14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4F64-A7C3-405E-B384-F5D178BB5BF8}" type="datetime1">
              <a:rPr lang="en-US" smtClean="0"/>
              <a:t>1/27/2021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62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F5B4-6457-49C9-87BB-FD408CA9B39B}" type="datetime1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03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6B1-0A73-4DD4-B2C4-4ABA1B465716}" type="datetime1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75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91C-1488-4D67-B981-1BCDCBDF3065}" type="datetime1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91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8856-44BD-414A-9E8F-8A0031336735}" type="datetime1">
              <a:rPr lang="en-US" smtClean="0"/>
              <a:t>1/27/2021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0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85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C08411-B318-42E5-A25E-2227C541F79D}" type="datetime1">
              <a:rPr lang="en-US" smtClean="0"/>
              <a:t>1/27/2021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30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CD39-EA9C-4475-BBCF-545CB9D156AF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08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D961-88CC-476F-BFE5-4E1CAB46C2A1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23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70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7BFB-A455-41C0-AD52-01E645305785}" type="datetime1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29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50805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7BFB-A455-41C0-AD52-01E645305785}" type="datetime1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68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C7E-6AD3-41C2-9A0F-1401374D597B}" type="datetime1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13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14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5DE9-04A7-4166-AF5D-568295B1ECAA}" type="datetime1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39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4F64-A7C3-405E-B384-F5D178BB5BF8}" type="datetime1">
              <a:rPr lang="en-US" smtClean="0"/>
              <a:t>1/27/2021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4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41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F5B4-6457-49C9-87BB-FD408CA9B39B}" type="datetime1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84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6B1-0A73-4DD4-B2C4-4ABA1B465716}" type="datetime1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706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91C-1488-4D67-B981-1BCDCBDF3065}" type="datetime1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885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8856-44BD-414A-9E8F-8A0031336735}" type="datetime1">
              <a:rPr lang="en-US" smtClean="0"/>
              <a:t>1/27/2021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86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C08411-B318-42E5-A25E-2227C541F79D}" type="datetime1">
              <a:rPr lang="en-US" smtClean="0"/>
              <a:t>1/27/2021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61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CD39-EA9C-4475-BBCF-545CB9D156AF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80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D961-88CC-476F-BFE5-4E1CAB46C2A1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3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1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6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6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4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31B66-E374-46FD-B0F1-A74783F02804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4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0F57BFB-A455-41C0-AD52-01E645305785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2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674" r:id="rId12"/>
    <p:sldLayoutId id="2147483697" r:id="rId13"/>
    <p:sldLayoutId id="2147483684" r:id="rId1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0F57BFB-A455-41C0-AD52-01E645305785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2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PLWG report to ROS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smtClean="0"/>
              <a:t>February </a:t>
            </a:r>
            <a:r>
              <a:rPr lang="en-US" sz="4800" smtClean="0"/>
              <a:t>4, </a:t>
            </a:r>
            <a:r>
              <a:rPr lang="en-US" sz="4800" dirty="0" smtClean="0"/>
              <a:t>2021  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Report based on PLWG January 19th, 2021 </a:t>
            </a:r>
          </a:p>
          <a:p>
            <a:r>
              <a:rPr lang="en-US" sz="2400" dirty="0" smtClean="0"/>
              <a:t>WebEx only meeting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672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4"/>
            <a:ext cx="10515600" cy="1524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NPRR 1056 </a:t>
            </a:r>
            <a:r>
              <a:rPr lang="en-US" sz="3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Market </a:t>
            </a:r>
            <a:r>
              <a:rPr lang="en-US" sz="36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Impact Generic Transmission </a:t>
            </a:r>
            <a:r>
              <a:rPr lang="en-US" sz="3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Constraint </a:t>
            </a:r>
            <a:r>
              <a:rPr lang="en-US" sz="36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(GTC) Notification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6948"/>
            <a:ext cx="10515600" cy="408796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</a:pPr>
            <a:r>
              <a:rPr lang="en-US" sz="3200" dirty="0">
                <a:solidFill>
                  <a:srgbClr val="000000"/>
                </a:solidFill>
                <a:ea typeface="Calibri" panose="020F0502020204030204" pitchFamily="34" charset="0"/>
              </a:rPr>
              <a:t>Desire for greater transparency into the basis for </a:t>
            </a:r>
            <a:r>
              <a:rPr lang="en-US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GTCs.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>
              <a:buClr>
                <a:schemeClr val="tx1"/>
              </a:buClr>
            </a:pPr>
            <a:r>
              <a:rPr lang="en-US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Questions about need for compliance with pending action on ECEII were raised and concerns over confidentiality.</a:t>
            </a:r>
          </a:p>
          <a:p>
            <a:pPr lvl="1">
              <a:buClr>
                <a:schemeClr val="tx1"/>
              </a:buClr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Expect additional review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at next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PLWG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meeting.</a:t>
            </a:r>
            <a:endParaRPr lang="en-US" sz="2400" dirty="0" smtClean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7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4"/>
            <a:ext cx="10515600" cy="1524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Transmission Constraint Workshop follow up presentation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2117"/>
            <a:ext cx="10515600" cy="4087960"/>
          </a:xfrm>
          <a:solidFill>
            <a:srgbClr val="FFFFFF"/>
          </a:solidFill>
        </p:spPr>
        <p:txBody>
          <a:bodyPr>
            <a:normAutofit fontScale="92500" lnSpcReduction="10000"/>
          </a:bodyPr>
          <a:lstStyle/>
          <a:p>
            <a:pPr>
              <a:buClrTx/>
            </a:pPr>
            <a:r>
              <a:rPr lang="en-US" sz="3200" dirty="0" smtClean="0"/>
              <a:t>ERCOT discussed a proposed change to the QSA process to provide an advanced preview of upcoming GTC and discussed feedback from stakeholder on performing additional stability assessments considering future years.</a:t>
            </a:r>
            <a:endParaRPr lang="en-US" sz="3200" dirty="0"/>
          </a:p>
          <a:p>
            <a:pPr>
              <a:buClrTx/>
            </a:pPr>
            <a:r>
              <a:rPr lang="en-US" sz="3200" dirty="0" smtClean="0"/>
              <a:t>The </a:t>
            </a:r>
            <a:r>
              <a:rPr lang="en-US" sz="3200" dirty="0"/>
              <a:t>presentation is posted on the </a:t>
            </a:r>
            <a:r>
              <a:rPr lang="en-US" sz="3200" dirty="0" smtClean="0"/>
              <a:t>Jan 19th </a:t>
            </a:r>
            <a:r>
              <a:rPr lang="en-US" sz="3200" dirty="0"/>
              <a:t>PLWG Meeting page on the ERCOT website. </a:t>
            </a:r>
            <a:endParaRPr lang="en-US" sz="3200" dirty="0" smtClean="0"/>
          </a:p>
          <a:p>
            <a:pPr>
              <a:buClrTx/>
            </a:pPr>
            <a:r>
              <a:rPr lang="en-US" sz="3200" dirty="0" smtClean="0"/>
              <a:t>ERCOT </a:t>
            </a:r>
            <a:r>
              <a:rPr lang="en-US" sz="3200" dirty="0"/>
              <a:t>plans </a:t>
            </a:r>
            <a:r>
              <a:rPr lang="en-US" sz="3200" dirty="0" smtClean="0"/>
              <a:t>to further discuss at PLWG meetings the need for additional stability study and transparency into future stability constraints.</a:t>
            </a:r>
            <a:endParaRPr lang="en-US" sz="32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8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5521"/>
            <a:ext cx="10515600" cy="1524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Planning criteria for </a:t>
            </a:r>
            <a:r>
              <a:rPr lang="en-US" sz="3600" b="1" dirty="0" err="1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gtc</a:t>
            </a:r>
            <a:r>
              <a:rPr lang="en-US" sz="36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exit strategies presentation</a:t>
            </a:r>
            <a:endParaRPr lang="en-US" sz="36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2715"/>
            <a:ext cx="10515600" cy="4352193"/>
          </a:xfrm>
          <a:solidFill>
            <a:srgbClr val="FFFFFF"/>
          </a:solidFill>
        </p:spPr>
        <p:txBody>
          <a:bodyPr>
            <a:normAutofit/>
          </a:bodyPr>
          <a:lstStyle/>
          <a:p>
            <a:pPr>
              <a:buClrTx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Presented 5 changes to Criteria/Modeling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 evaluating GTC exit strategies.</a:t>
            </a:r>
          </a:p>
          <a:p>
            <a:pPr>
              <a:buClrTx/>
            </a:pP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proposal was discussed and feedback was provided.</a:t>
            </a:r>
          </a:p>
          <a:p>
            <a:pPr>
              <a:buClrTx/>
            </a:pPr>
            <a:r>
              <a:rPr lang="en-US" sz="3200" dirty="0"/>
              <a:t>The presentation is posted on the Jan 19th PLWG Meeting page on the ERCOT website. </a:t>
            </a:r>
          </a:p>
          <a:p>
            <a:pPr marL="0" indent="0">
              <a:buClrTx/>
              <a:buNone/>
            </a:pPr>
            <a:endParaRPr lang="en-US" sz="32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ClrTx/>
              <a:buNone/>
            </a:pPr>
            <a:endParaRPr lang="en-US" sz="2400" dirty="0" smtClean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5724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3.xml><?xml version="1.0" encoding="utf-8"?>
<a:theme xmlns:a="http://schemas.openxmlformats.org/drawingml/2006/main" name="1_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1824</TotalTime>
  <Words>186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Gill Sans MT</vt:lpstr>
      <vt:lpstr>Times New Roman</vt:lpstr>
      <vt:lpstr>Custom Design</vt:lpstr>
      <vt:lpstr>Parcel</vt:lpstr>
      <vt:lpstr>1_Parcel</vt:lpstr>
      <vt:lpstr>PLWG report to ROS February 4, 2021   </vt:lpstr>
      <vt:lpstr>NPRR 1056 Market Impact Generic Transmission Constraint (GTC) Notification  </vt:lpstr>
      <vt:lpstr>Transmission Constraint Workshop follow up presentation</vt:lpstr>
      <vt:lpstr>Planning criteria for gtc exit strategies presentation</vt:lpstr>
    </vt:vector>
  </TitlesOfParts>
  <Company>Cross Texas Transmission.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 March 7, 2019</dc:title>
  <dc:creator>Tim Cook</dc:creator>
  <cp:lastModifiedBy>Tim Cook</cp:lastModifiedBy>
  <cp:revision>220</cp:revision>
  <dcterms:created xsi:type="dcterms:W3CDTF">2019-02-22T15:36:18Z</dcterms:created>
  <dcterms:modified xsi:type="dcterms:W3CDTF">2021-01-27T18:47:21Z</dcterms:modified>
</cp:coreProperties>
</file>