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Override2.xml" ContentType="application/vnd.openxmlformats-officedocument.themeOverrid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2">
  <p:sldMasterIdLst>
    <p:sldMasterId id="2147493467" r:id="rId3"/>
    <p:sldMasterId id="2147493652" r:id="rId4"/>
    <p:sldMasterId id="2147494357" r:id="rId5"/>
  </p:sldMasterIdLst>
  <p:notesMasterIdLst>
    <p:notesMasterId r:id="rId12"/>
  </p:notesMasterIdLst>
  <p:handoutMasterIdLst>
    <p:handoutMasterId r:id="rId13"/>
  </p:handoutMasterIdLst>
  <p:sldIdLst>
    <p:sldId id="260" r:id="rId6"/>
    <p:sldId id="314" r:id="rId7"/>
    <p:sldId id="316" r:id="rId8"/>
    <p:sldId id="317" r:id="rId9"/>
    <p:sldId id="315" r:id="rId10"/>
    <p:sldId id="318" r:id="rId11"/>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charset="0"/>
        <a:ea typeface="+mn-ea"/>
        <a:cs typeface="Arial" charset="0"/>
      </a:defRPr>
    </a:lvl1pPr>
    <a:lvl2pPr marL="457200" algn="l" defTabSz="457200" rtl="0" eaLnBrk="0" fontAlgn="base" hangingPunct="0">
      <a:spcBef>
        <a:spcPct val="0"/>
      </a:spcBef>
      <a:spcAft>
        <a:spcPct val="0"/>
      </a:spcAft>
      <a:defRPr kern="1200">
        <a:solidFill>
          <a:schemeClr val="tx1"/>
        </a:solidFill>
        <a:latin typeface="Arial" charset="0"/>
        <a:ea typeface="+mn-ea"/>
        <a:cs typeface="Arial" charset="0"/>
      </a:defRPr>
    </a:lvl2pPr>
    <a:lvl3pPr marL="914400" algn="l" defTabSz="457200" rtl="0" eaLnBrk="0" fontAlgn="base" hangingPunct="0">
      <a:spcBef>
        <a:spcPct val="0"/>
      </a:spcBef>
      <a:spcAft>
        <a:spcPct val="0"/>
      </a:spcAft>
      <a:defRPr kern="1200">
        <a:solidFill>
          <a:schemeClr val="tx1"/>
        </a:solidFill>
        <a:latin typeface="Arial" charset="0"/>
        <a:ea typeface="+mn-ea"/>
        <a:cs typeface="Arial" charset="0"/>
      </a:defRPr>
    </a:lvl3pPr>
    <a:lvl4pPr marL="1371600" algn="l" defTabSz="457200" rtl="0" eaLnBrk="0" fontAlgn="base" hangingPunct="0">
      <a:spcBef>
        <a:spcPct val="0"/>
      </a:spcBef>
      <a:spcAft>
        <a:spcPct val="0"/>
      </a:spcAft>
      <a:defRPr kern="1200">
        <a:solidFill>
          <a:schemeClr val="tx1"/>
        </a:solidFill>
        <a:latin typeface="Arial" charset="0"/>
        <a:ea typeface="+mn-ea"/>
        <a:cs typeface="Arial" charset="0"/>
      </a:defRPr>
    </a:lvl4pPr>
    <a:lvl5pPr marL="1828800" algn="l" defTabSz="457200"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623" autoAdjust="0"/>
    <p:restoredTop sz="70319" autoAdjust="0"/>
  </p:normalViewPr>
  <p:slideViewPr>
    <p:cSldViewPr snapToGrid="0" snapToObjects="1">
      <p:cViewPr varScale="1">
        <p:scale>
          <a:sx n="80" d="100"/>
          <a:sy n="80" d="100"/>
        </p:scale>
        <p:origin x="2112" y="84"/>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103" d="100"/>
          <a:sy n="103" d="100"/>
        </p:scale>
        <p:origin x="-2478"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handoutMaster" Target="handoutMasters/handoutMaster1.xml"/><Relationship Id="rId3" Type="http://schemas.openxmlformats.org/officeDocument/2006/relationships/slideMaster" Target="slideMasters/slideMaster1.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3.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2.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D03647B-EAC4-4C3A-A5FC-FFAF7E2ED6AF}" type="datetimeFigureOut">
              <a:rPr lang="en-US"/>
              <a:pPr>
                <a:defRPr/>
              </a:pPr>
              <a:t>1/12/2021</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defRPr>
            </a:lvl1pPr>
          </a:lstStyle>
          <a:p>
            <a:pPr>
              <a:defRPr/>
            </a:pPr>
            <a:fld id="{62607641-780E-4A55-9E69-D49B286AD6D9}" type="slidenum">
              <a:rPr lang="en-US" altLang="en-US"/>
              <a:pPr>
                <a:defRPr/>
              </a:pPr>
              <a:t>‹#›</a:t>
            </a:fld>
            <a:endParaRPr lang="en-US" altLang="en-US"/>
          </a:p>
        </p:txBody>
      </p:sp>
    </p:spTree>
    <p:extLst>
      <p:ext uri="{BB962C8B-B14F-4D97-AF65-F5344CB8AC3E}">
        <p14:creationId xmlns:p14="http://schemas.microsoft.com/office/powerpoint/2010/main" val="23614278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1F1B5AD5-ED9A-49D4-BD26-6F1CD0C4DCD5}" type="datetimeFigureOut">
              <a:rPr lang="en-US"/>
              <a:pPr>
                <a:defRPr/>
              </a:pPr>
              <a:t>1/12/2021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defRPr>
            </a:lvl1pPr>
          </a:lstStyle>
          <a:p>
            <a:pPr>
              <a:defRPr/>
            </a:pPr>
            <a:fld id="{166971DB-7A29-4192-A378-57D1082D1341}" type="slidenum">
              <a:rPr lang="en-US" altLang="en-US"/>
              <a:pPr>
                <a:defRPr/>
              </a:pPr>
              <a:t>‹#›</a:t>
            </a:fld>
            <a:endParaRPr lang="en-US" altLang="en-US"/>
          </a:p>
        </p:txBody>
      </p:sp>
    </p:spTree>
    <p:extLst>
      <p:ext uri="{BB962C8B-B14F-4D97-AF65-F5344CB8AC3E}">
        <p14:creationId xmlns:p14="http://schemas.microsoft.com/office/powerpoint/2010/main" val="2930818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31748" name="Slide Number Placeholder 3"/>
          <p:cNvSpPr>
            <a:spLocks noGrp="1"/>
          </p:cNvSpPr>
          <p:nvPr>
            <p:ph type="sldNum" sz="quarter" idx="5"/>
          </p:nvPr>
        </p:nvSpPr>
        <p:spPr bwMode="auto">
          <a:noFill/>
          <a:ln>
            <a:miter lim="800000"/>
            <a:headEnd/>
            <a:tailEnd/>
          </a:ln>
        </p:spPr>
        <p:txBody>
          <a:bodyPr/>
          <a:lstStyle/>
          <a:p>
            <a:fld id="{DC3D6E70-4940-4698-A10A-837941B7FDDE}" type="slidenum">
              <a:rPr lang="en-US" altLang="en-US" smtClean="0"/>
              <a:pPr/>
              <a:t>1</a:t>
            </a:fld>
            <a:endParaRPr lang="en-US" altLang="en-US"/>
          </a:p>
        </p:txBody>
      </p:sp>
    </p:spTree>
    <p:extLst>
      <p:ext uri="{BB962C8B-B14F-4D97-AF65-F5344CB8AC3E}">
        <p14:creationId xmlns:p14="http://schemas.microsoft.com/office/powerpoint/2010/main" val="118611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166971DB-7A29-4192-A378-57D1082D1341}" type="slidenum">
              <a:rPr lang="en-US" altLang="en-US" smtClean="0"/>
              <a:pPr>
                <a:defRPr/>
              </a:pPr>
              <a:t>2</a:t>
            </a:fld>
            <a:endParaRPr lang="en-US" altLang="en-US"/>
          </a:p>
        </p:txBody>
      </p:sp>
    </p:spTree>
    <p:extLst>
      <p:ext uri="{BB962C8B-B14F-4D97-AF65-F5344CB8AC3E}">
        <p14:creationId xmlns:p14="http://schemas.microsoft.com/office/powerpoint/2010/main" val="705977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pPr>
              <a:defRPr/>
            </a:pPr>
            <a:fld id="{166971DB-7A29-4192-A378-57D1082D1341}" type="slidenum">
              <a:rPr lang="en-US" altLang="en-US" smtClean="0"/>
              <a:pPr>
                <a:defRPr/>
              </a:pPr>
              <a:t>3</a:t>
            </a:fld>
            <a:endParaRPr lang="en-US" altLang="en-US"/>
          </a:p>
        </p:txBody>
      </p:sp>
    </p:spTree>
    <p:extLst>
      <p:ext uri="{BB962C8B-B14F-4D97-AF65-F5344CB8AC3E}">
        <p14:creationId xmlns:p14="http://schemas.microsoft.com/office/powerpoint/2010/main" val="10923917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pPr>
              <a:defRPr/>
            </a:pPr>
            <a:fld id="{166971DB-7A29-4192-A378-57D1082D1341}" type="slidenum">
              <a:rPr lang="en-US" altLang="en-US" smtClean="0"/>
              <a:pPr>
                <a:defRPr/>
              </a:pPr>
              <a:t>4</a:t>
            </a:fld>
            <a:endParaRPr lang="en-US" altLang="en-US"/>
          </a:p>
        </p:txBody>
      </p:sp>
    </p:spTree>
    <p:extLst>
      <p:ext uri="{BB962C8B-B14F-4D97-AF65-F5344CB8AC3E}">
        <p14:creationId xmlns:p14="http://schemas.microsoft.com/office/powerpoint/2010/main" val="15374534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66971DB-7A29-4192-A378-57D1082D1341}" type="slidenum">
              <a:rPr lang="en-US" altLang="en-US" smtClean="0"/>
              <a:pPr>
                <a:defRPr/>
              </a:pPr>
              <a:t>5</a:t>
            </a:fld>
            <a:endParaRPr lang="en-US" altLang="en-US"/>
          </a:p>
        </p:txBody>
      </p:sp>
    </p:spTree>
    <p:extLst>
      <p:ext uri="{BB962C8B-B14F-4D97-AF65-F5344CB8AC3E}">
        <p14:creationId xmlns:p14="http://schemas.microsoft.com/office/powerpoint/2010/main" val="41093384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66971DB-7A29-4192-A378-57D1082D1341}" type="slidenum">
              <a:rPr lang="en-US" altLang="en-US" smtClean="0"/>
              <a:pPr>
                <a:defRPr/>
              </a:pPr>
              <a:t>6</a:t>
            </a:fld>
            <a:endParaRPr lang="en-US" altLang="en-US"/>
          </a:p>
        </p:txBody>
      </p:sp>
    </p:spTree>
    <p:extLst>
      <p:ext uri="{BB962C8B-B14F-4D97-AF65-F5344CB8AC3E}">
        <p14:creationId xmlns:p14="http://schemas.microsoft.com/office/powerpoint/2010/main" val="42452687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May 22, 2019 TAC Meeting</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a:t>Click to edit Master title style</a:t>
            </a: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pPr>
              <a:defRPr/>
            </a:pPr>
            <a:r>
              <a:rPr lang="en-US"/>
              <a:t>5/14/2019</a:t>
            </a:r>
          </a:p>
        </p:txBody>
      </p:sp>
      <p:sp>
        <p:nvSpPr>
          <p:cNvPr id="6" name="Footer Placeholder 2"/>
          <p:cNvSpPr>
            <a:spLocks noGrp="1"/>
          </p:cNvSpPr>
          <p:nvPr>
            <p:ph type="ftr" sz="quarter" idx="11"/>
          </p:nvPr>
        </p:nvSpPr>
        <p:spPr/>
        <p:txBody>
          <a:bodyPr/>
          <a:lstStyle>
            <a:lvl1pPr>
              <a:defRPr/>
            </a:lvl1pPr>
          </a:lstStyle>
          <a:p>
            <a:pPr>
              <a:defRPr/>
            </a:pPr>
            <a:r>
              <a:rPr lang="en-US"/>
              <a:t>May 22, 2019 TAC Meeting</a:t>
            </a:r>
            <a:endParaRPr lang="en-US" dirty="0"/>
          </a:p>
        </p:txBody>
      </p:sp>
      <p:sp>
        <p:nvSpPr>
          <p:cNvPr id="7" name="Slide Number Placeholder 22"/>
          <p:cNvSpPr>
            <a:spLocks noGrp="1"/>
          </p:cNvSpPr>
          <p:nvPr>
            <p:ph type="sldNum" sz="quarter" idx="12"/>
          </p:nvPr>
        </p:nvSpPr>
        <p:spPr/>
        <p:txBody>
          <a:bodyPr/>
          <a:lstStyle>
            <a:lvl1pPr>
              <a:defRPr/>
            </a:lvl1pPr>
          </a:lstStyle>
          <a:p>
            <a:pPr>
              <a:defRPr/>
            </a:pPr>
            <a:fld id="{56AD36E6-1234-4679-A93E-4595B6FCA180}" type="slidenum">
              <a:rPr lang="en-US" altLang="en-US"/>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a:t>Click to edit Master title style</a:t>
            </a: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r>
              <a:rPr lang="en-US"/>
              <a:t>5/14/2019</a:t>
            </a:r>
          </a:p>
        </p:txBody>
      </p:sp>
      <p:sp>
        <p:nvSpPr>
          <p:cNvPr id="10" name="Slide Number Placeholder 12"/>
          <p:cNvSpPr>
            <a:spLocks noGrp="1"/>
          </p:cNvSpPr>
          <p:nvPr>
            <p:ph type="sldNum" sz="quarter" idx="11"/>
          </p:nvPr>
        </p:nvSpPr>
        <p:spPr>
          <a:xfrm>
            <a:off x="0" y="4667250"/>
            <a:ext cx="1447800" cy="663575"/>
          </a:xfrm>
        </p:spPr>
        <p:txBody>
          <a:bodyPr/>
          <a:lstStyle>
            <a:lvl1pPr>
              <a:defRPr sz="2800"/>
            </a:lvl1pPr>
          </a:lstStyle>
          <a:p>
            <a:pPr>
              <a:defRPr/>
            </a:pPr>
            <a:fld id="{5B46045B-4A69-4BF5-ADA5-CC8F92C517B6}" type="slidenum">
              <a:rPr lang="en-US" altLang="en-US"/>
              <a:pPr>
                <a:defRPr/>
              </a:pPr>
              <a:t>‹#›</a:t>
            </a:fld>
            <a:endParaRPr lang="en-US" alt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r>
              <a:rPr lang="en-US"/>
              <a:t>May 22, 2019 TAC Meeting</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r>
              <a:rPr lang="en-US"/>
              <a:t>5/14/2019</a:t>
            </a:r>
          </a:p>
        </p:txBody>
      </p:sp>
      <p:sp>
        <p:nvSpPr>
          <p:cNvPr id="5" name="Footer Placeholder 2"/>
          <p:cNvSpPr>
            <a:spLocks noGrp="1"/>
          </p:cNvSpPr>
          <p:nvPr>
            <p:ph type="ftr" sz="quarter" idx="11"/>
          </p:nvPr>
        </p:nvSpPr>
        <p:spPr/>
        <p:txBody>
          <a:bodyPr/>
          <a:lstStyle>
            <a:lvl1pPr>
              <a:defRPr/>
            </a:lvl1pPr>
          </a:lstStyle>
          <a:p>
            <a:pPr>
              <a:defRPr/>
            </a:pPr>
            <a:r>
              <a:rPr lang="en-US"/>
              <a:t>May 22, 2019 TAC Meeting</a:t>
            </a: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585D7E2B-1420-412E-B84C-BB89C5D43A8C}" type="slidenum">
              <a:rPr lang="en-US" altLang="en-US"/>
              <a:pPr>
                <a:defRPr/>
              </a:pPr>
              <a:t>‹#›</a:t>
            </a:fld>
            <a:endParaRPr lang="en-US"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r>
              <a:rPr lang="en-US"/>
              <a:t>5/14/2019</a:t>
            </a:r>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r>
              <a:rPr lang="en-US"/>
              <a:t>May 22, 2019 TAC Meeting</a:t>
            </a:r>
            <a:endParaRPr lang="en-US" dirty="0"/>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8DA75FAF-99DE-4004-8F42-942FCB4C80F1}" type="slidenum">
              <a:rPr lang="en-US" altLang="en-US"/>
              <a:pPr>
                <a:defRPr/>
              </a:pPr>
              <a:t>‹#›</a:t>
            </a:fld>
            <a:endParaRPr lang="en-US"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cxnSp>
        <p:nvCxnSpPr>
          <p:cNvPr id="4" name="Straight Connector 3"/>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5" name="Slide Number Placeholder 6"/>
          <p:cNvSpPr txBox="1">
            <a:spLocks/>
          </p:cNvSpPr>
          <p:nvPr userDrawn="1"/>
        </p:nvSpPr>
        <p:spPr>
          <a:xfrm>
            <a:off x="6705600" y="6069013"/>
            <a:ext cx="2133600" cy="365125"/>
          </a:xfrm>
          <a:prstGeom prst="rect">
            <a:avLst/>
          </a:prstGeom>
        </p:spPr>
        <p:txBody>
          <a:bodyPr anchor="ctr"/>
          <a:lstStyle/>
          <a:p>
            <a:pPr algn="r" eaLnBrk="1" hangingPunct="1">
              <a:defRPr/>
            </a:pPr>
            <a:fld id="{62BB3717-752F-4528-AC19-DC163C06796B}" type="slidenum">
              <a:rPr lang="en-US" altLang="en-US" sz="1200">
                <a:latin typeface="Tw Cen MT" pitchFamily="34" charset="0"/>
              </a:rPr>
              <a:pPr algn="r" eaLnBrk="1" hangingPunct="1">
                <a:defRPr/>
              </a:pPr>
              <a:t>‹#›</a:t>
            </a:fld>
            <a:endParaRPr lang="en-US" altLang="en-US" sz="1200">
              <a:latin typeface="Tw Cen MT" pitchFamily="34" charset="0"/>
            </a:endParaRPr>
          </a:p>
        </p:txBody>
      </p:sp>
      <p:sp>
        <p:nvSpPr>
          <p:cNvPr id="3" name="Content Placeholder 2"/>
          <p:cNvSpPr>
            <a:spLocks noGrp="1"/>
          </p:cNvSpPr>
          <p:nvPr>
            <p:ph idx="1"/>
          </p:nvPr>
        </p:nvSpPr>
        <p:spPr>
          <a:xfrm>
            <a:off x="379664" y="828675"/>
            <a:ext cx="8229600" cy="51165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Placeholder 1"/>
          <p:cNvSpPr>
            <a:spLocks noGrp="1"/>
          </p:cNvSpPr>
          <p:nvPr>
            <p:ph type="title"/>
          </p:nvPr>
        </p:nvSpPr>
        <p:spPr>
          <a:xfrm>
            <a:off x="379664" y="179143"/>
            <a:ext cx="8459536" cy="461665"/>
          </a:xfrm>
          <a:prstGeom prst="rect">
            <a:avLst/>
          </a:prstGeom>
        </p:spPr>
        <p:txBody>
          <a:bodyPr rtlCol="0">
            <a:noAutofit/>
          </a:bodyPr>
          <a:lstStyle>
            <a:lvl1pPr algn="l">
              <a:defRPr sz="2400" b="1"/>
            </a:lvl1pPr>
          </a:lstStyle>
          <a:p>
            <a:r>
              <a:rPr lang="en-US" dirty="0"/>
              <a:t>Click to edit Master title style</a:t>
            </a:r>
          </a:p>
        </p:txBody>
      </p:sp>
      <p:sp>
        <p:nvSpPr>
          <p:cNvPr id="6" name="Footer Placeholder 4"/>
          <p:cNvSpPr>
            <a:spLocks noGrp="1"/>
          </p:cNvSpPr>
          <p:nvPr>
            <p:ph type="ftr" sz="quarter" idx="10"/>
          </p:nvPr>
        </p:nvSpPr>
        <p:spPr>
          <a:xfrm>
            <a:off x="3124200" y="6194425"/>
            <a:ext cx="2895600" cy="200025"/>
          </a:xfrm>
        </p:spPr>
        <p:txBody>
          <a:bodyPr lIns="91440" tIns="45720" rIns="91440" bIns="45720" rtlCol="0"/>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May 22, 2019 TAC Meeting</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cxnSp>
        <p:nvCxnSpPr>
          <p:cNvPr id="5" name="Straight Connector 4"/>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6"/>
          <p:cNvSpPr txBox="1">
            <a:spLocks/>
          </p:cNvSpPr>
          <p:nvPr userDrawn="1"/>
        </p:nvSpPr>
        <p:spPr>
          <a:xfrm>
            <a:off x="6705600" y="6069013"/>
            <a:ext cx="2133600" cy="365125"/>
          </a:xfrm>
          <a:prstGeom prst="rect">
            <a:avLst/>
          </a:prstGeom>
        </p:spPr>
        <p:txBody>
          <a:bodyPr anchor="ctr"/>
          <a:lstStyle/>
          <a:p>
            <a:pPr algn="r" eaLnBrk="1" hangingPunct="1">
              <a:defRPr/>
            </a:pPr>
            <a:fld id="{4CD87123-D426-4BD4-ACA6-894280EA2B15}" type="slidenum">
              <a:rPr lang="en-US" altLang="en-US" sz="1200">
                <a:latin typeface="Tw Cen MT" pitchFamily="34" charset="0"/>
              </a:rPr>
              <a:pPr algn="r" eaLnBrk="1" hangingPunct="1">
                <a:defRPr/>
              </a:pPr>
              <a:t>‹#›</a:t>
            </a:fld>
            <a:endParaRPr lang="en-US" altLang="en-US" sz="1200">
              <a:latin typeface="Tw Cen MT" pitchFamily="34" charset="0"/>
            </a:endParaRPr>
          </a:p>
        </p:txBody>
      </p:sp>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itle Placeholder 1"/>
          <p:cNvSpPr>
            <a:spLocks noGrp="1"/>
          </p:cNvSpPr>
          <p:nvPr>
            <p:ph type="title"/>
          </p:nvPr>
        </p:nvSpPr>
        <p:spPr>
          <a:xfrm>
            <a:off x="371475" y="179143"/>
            <a:ext cx="8459536" cy="461665"/>
          </a:xfrm>
          <a:prstGeom prst="rect">
            <a:avLst/>
          </a:prstGeom>
        </p:spPr>
        <p:txBody>
          <a:bodyPr rtlCol="0">
            <a:noAutofit/>
          </a:bodyPr>
          <a:lstStyle>
            <a:lvl1pPr algn="l">
              <a:defRPr sz="2400" b="1"/>
            </a:lvl1pPr>
          </a:lstStyle>
          <a:p>
            <a:r>
              <a:rPr lang="en-US" dirty="0"/>
              <a:t>Click to edit Master title style</a:t>
            </a:r>
          </a:p>
        </p:txBody>
      </p:sp>
      <p:sp>
        <p:nvSpPr>
          <p:cNvPr id="7" name="Footer Placeholder 4"/>
          <p:cNvSpPr>
            <a:spLocks noGrp="1"/>
          </p:cNvSpPr>
          <p:nvPr>
            <p:ph type="ftr" sz="quarter" idx="10"/>
          </p:nvPr>
        </p:nvSpPr>
        <p:spPr>
          <a:xfrm>
            <a:off x="3124200" y="6194425"/>
            <a:ext cx="2895600" cy="200025"/>
          </a:xfrm>
        </p:spPr>
        <p:txBody>
          <a:bodyPr lIns="91440" tIns="45720" rIns="91440" bIns="45720" rtlCol="0"/>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May 22, 2019 TAC Meeting</a:t>
            </a:r>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cxnSp>
        <p:nvCxnSpPr>
          <p:cNvPr id="7" name="Straight Connector 6"/>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069013"/>
            <a:ext cx="2133600" cy="365125"/>
          </a:xfrm>
          <a:prstGeom prst="rect">
            <a:avLst/>
          </a:prstGeom>
        </p:spPr>
        <p:txBody>
          <a:bodyPr anchor="ctr"/>
          <a:lstStyle/>
          <a:p>
            <a:pPr algn="r" eaLnBrk="1" hangingPunct="1">
              <a:defRPr/>
            </a:pPr>
            <a:fld id="{84C1C50E-2E00-4F93-99EE-429744F1F98F}" type="slidenum">
              <a:rPr lang="en-US" altLang="en-US" sz="1200">
                <a:latin typeface="Tw Cen MT" pitchFamily="34" charset="0"/>
              </a:rPr>
              <a:pPr algn="r" eaLnBrk="1" hangingPunct="1">
                <a:defRPr/>
              </a:pPr>
              <a:t>‹#›</a:t>
            </a:fld>
            <a:endParaRPr lang="en-US" altLang="en-US" sz="1200">
              <a:latin typeface="Tw Cen MT" pitchFamily="34" charset="0"/>
            </a:endParaRPr>
          </a:p>
        </p:txBody>
      </p:sp>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Title Placeholder 1"/>
          <p:cNvSpPr>
            <a:spLocks noGrp="1"/>
          </p:cNvSpPr>
          <p:nvPr>
            <p:ph type="title"/>
          </p:nvPr>
        </p:nvSpPr>
        <p:spPr>
          <a:xfrm>
            <a:off x="379664" y="179143"/>
            <a:ext cx="8459536" cy="461665"/>
          </a:xfrm>
          <a:prstGeom prst="rect">
            <a:avLst/>
          </a:prstGeom>
        </p:spPr>
        <p:txBody>
          <a:bodyPr rtlCol="0">
            <a:noAutofit/>
          </a:bodyPr>
          <a:lstStyle>
            <a:lvl1pPr algn="l">
              <a:defRPr sz="2400" b="1"/>
            </a:lvl1pPr>
          </a:lstStyle>
          <a:p>
            <a:r>
              <a:rPr lang="en-US" dirty="0"/>
              <a:t>Click to edit Master title style</a:t>
            </a:r>
          </a:p>
        </p:txBody>
      </p:sp>
      <p:sp>
        <p:nvSpPr>
          <p:cNvPr id="9" name="Footer Placeholder 4"/>
          <p:cNvSpPr>
            <a:spLocks noGrp="1"/>
          </p:cNvSpPr>
          <p:nvPr>
            <p:ph type="ftr" sz="quarter" idx="10"/>
          </p:nvPr>
        </p:nvSpPr>
        <p:spPr>
          <a:xfrm>
            <a:off x="3124200" y="6194425"/>
            <a:ext cx="2895600" cy="200025"/>
          </a:xfrm>
        </p:spPr>
        <p:txBody>
          <a:bodyPr lIns="91440" tIns="45720" rIns="91440" bIns="45720" rtlCol="0"/>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May 22, 2019 TAC Meeting</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p>
            <a:pPr algn="r" eaLnBrk="1" hangingPunct="1">
              <a:defRPr/>
            </a:pPr>
            <a:fld id="{695EC815-5AC6-4BDC-887D-6147D4E91690}" type="slidenum">
              <a:rPr lang="en-US" altLang="en-US" sz="1200">
                <a:latin typeface="Tw Cen MT" pitchFamily="34" charset="0"/>
              </a:rPr>
              <a:pPr algn="r" eaLnBrk="1" hangingPunct="1">
                <a:defRPr/>
              </a:pPr>
              <a:t>‹#›</a:t>
            </a:fld>
            <a:endParaRPr lang="en-US" altLang="en-US" sz="1200">
              <a:latin typeface="Tw Cen MT" pitchFamily="34" charset="0"/>
            </a:endParaRPr>
          </a:p>
        </p:txBody>
      </p:sp>
      <p:sp>
        <p:nvSpPr>
          <p:cNvPr id="11" name="Title Placeholder 1"/>
          <p:cNvSpPr>
            <a:spLocks noGrp="1"/>
          </p:cNvSpPr>
          <p:nvPr>
            <p:ph type="title"/>
          </p:nvPr>
        </p:nvSpPr>
        <p:spPr>
          <a:xfrm>
            <a:off x="379663" y="179143"/>
            <a:ext cx="8458200" cy="461665"/>
          </a:xfrm>
          <a:prstGeom prst="rect">
            <a:avLst/>
          </a:prstGeom>
        </p:spPr>
        <p:txBody>
          <a:bodyPr rtlCol="0">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lIns="91440" tIns="45720" rIns="91440" bIns="45720" rtlCol="0"/>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May 22, 2019 TAC Meeting</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r>
              <a:rPr lang="en-US"/>
              <a:t>5/14/2019</a:t>
            </a:r>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rgbClr val="EBDDC3"/>
                </a:solidFill>
              </a:defRPr>
            </a:lvl1pPr>
          </a:lstStyle>
          <a:p>
            <a:pPr>
              <a:defRPr/>
            </a:pPr>
            <a:r>
              <a:rPr lang="en-US"/>
              <a:t>May 22, 2019 TAC Meeting</a:t>
            </a:r>
            <a:endParaRPr lang="en-US" dirty="0"/>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rgbClr val="EBDDC3"/>
                </a:solidFill>
              </a:defRPr>
            </a:lvl1pPr>
          </a:lstStyle>
          <a:p>
            <a:pPr>
              <a:defRPr/>
            </a:pPr>
            <a:fld id="{B070DF3C-2E26-4615-8FFC-4980DC5EC4E5}" type="slidenum">
              <a:rPr lang="en-US" altLang="en-US"/>
              <a:pPr>
                <a:defRPr/>
              </a:pPr>
              <a:t>‹#›</a:t>
            </a:fld>
            <a:endParaRPr lang="en-US"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a:t>Click to edit Master title style</a:t>
            </a:r>
          </a:p>
        </p:txBody>
      </p:sp>
      <p:sp>
        <p:nvSpPr>
          <p:cNvPr id="8" name="Content Placeholder 7"/>
          <p:cNvSpPr>
            <a:spLocks noGrp="1"/>
          </p:cNvSpPr>
          <p:nvPr>
            <p:ph sz="quarter" idx="1"/>
          </p:nvPr>
        </p:nvSpPr>
        <p:spPr>
          <a:xfrm>
            <a:off x="612648" y="1600200"/>
            <a:ext cx="81534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r>
              <a:rPr lang="en-US"/>
              <a:t>5/14/2019</a:t>
            </a:r>
          </a:p>
        </p:txBody>
      </p:sp>
      <p:sp>
        <p:nvSpPr>
          <p:cNvPr id="5" name="Footer Placeholder 2"/>
          <p:cNvSpPr>
            <a:spLocks noGrp="1"/>
          </p:cNvSpPr>
          <p:nvPr>
            <p:ph type="ftr" sz="quarter" idx="11"/>
          </p:nvPr>
        </p:nvSpPr>
        <p:spPr/>
        <p:txBody>
          <a:bodyPr/>
          <a:lstStyle>
            <a:lvl1pPr>
              <a:defRPr/>
            </a:lvl1pPr>
          </a:lstStyle>
          <a:p>
            <a:pPr>
              <a:defRPr/>
            </a:pPr>
            <a:r>
              <a:rPr lang="en-US"/>
              <a:t>May 22, 2019 TAC Meeting</a:t>
            </a: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D743C96C-6401-49DF-B1B3-45310587BEE2}"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p>
            <a:pPr algn="r" eaLnBrk="1" hangingPunct="1">
              <a:defRPr/>
            </a:pPr>
            <a:fld id="{354315C5-0A18-4159-9ACD-B3216377F156}" type="slidenum">
              <a:rPr lang="en-US" altLang="en-US" sz="120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May 22, 2019 TAC Meeting</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a:t>Click to edit Master title style</a:t>
            </a:r>
          </a:p>
        </p:txBody>
      </p:sp>
      <p:sp>
        <p:nvSpPr>
          <p:cNvPr id="7" name="Date Placeholder 11"/>
          <p:cNvSpPr>
            <a:spLocks noGrp="1"/>
          </p:cNvSpPr>
          <p:nvPr>
            <p:ph type="dt" sz="half" idx="10"/>
          </p:nvPr>
        </p:nvSpPr>
        <p:spPr/>
        <p:txBody>
          <a:bodyPr/>
          <a:lstStyle>
            <a:lvl1pPr>
              <a:defRPr/>
            </a:lvl1pPr>
          </a:lstStyle>
          <a:p>
            <a:pPr>
              <a:defRPr/>
            </a:pPr>
            <a:r>
              <a:rPr lang="en-US"/>
              <a:t>5/14/2019</a:t>
            </a:r>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lvl1pPr>
          </a:lstStyle>
          <a:p>
            <a:pPr>
              <a:defRPr/>
            </a:pPr>
            <a:fld id="{CBE5350A-3B30-4083-AD47-7C629538A7A0}" type="slidenum">
              <a:rPr lang="en-US" altLang="en-US"/>
              <a:pPr>
                <a:defRPr/>
              </a:pPr>
              <a:t>‹#›</a:t>
            </a:fld>
            <a:endParaRPr lang="en-US" altLang="en-US"/>
          </a:p>
        </p:txBody>
      </p:sp>
      <p:sp>
        <p:nvSpPr>
          <p:cNvPr id="9" name="Footer Placeholder 13"/>
          <p:cNvSpPr>
            <a:spLocks noGrp="1"/>
          </p:cNvSpPr>
          <p:nvPr>
            <p:ph type="ftr" sz="quarter" idx="12"/>
          </p:nvPr>
        </p:nvSpPr>
        <p:spPr/>
        <p:txBody>
          <a:bodyPr/>
          <a:lstStyle>
            <a:lvl1pPr>
              <a:defRPr/>
            </a:lvl1pPr>
          </a:lstStyle>
          <a:p>
            <a:pPr>
              <a:defRPr/>
            </a:pPr>
            <a:r>
              <a:rPr lang="en-US"/>
              <a:t>May 22, 2019 TAC Meeting</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4844901" y="1589567"/>
            <a:ext cx="3886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7"/>
          <p:cNvSpPr>
            <a:spLocks noGrp="1"/>
          </p:cNvSpPr>
          <p:nvPr>
            <p:ph type="dt" sz="half" idx="10"/>
          </p:nvPr>
        </p:nvSpPr>
        <p:spPr/>
        <p:txBody>
          <a:bodyPr rtlCol="0"/>
          <a:lstStyle>
            <a:lvl1pPr>
              <a:defRPr/>
            </a:lvl1pPr>
          </a:lstStyle>
          <a:p>
            <a:pPr>
              <a:defRPr/>
            </a:pPr>
            <a:r>
              <a:rPr lang="en-US"/>
              <a:t>5/14/2019</a:t>
            </a:r>
          </a:p>
        </p:txBody>
      </p:sp>
      <p:sp>
        <p:nvSpPr>
          <p:cNvPr id="6" name="Slide Number Placeholder 9"/>
          <p:cNvSpPr>
            <a:spLocks noGrp="1"/>
          </p:cNvSpPr>
          <p:nvPr>
            <p:ph type="sldNum" sz="quarter" idx="11"/>
          </p:nvPr>
        </p:nvSpPr>
        <p:spPr/>
        <p:txBody>
          <a:bodyPr/>
          <a:lstStyle>
            <a:lvl1pPr>
              <a:defRPr/>
            </a:lvl1pPr>
          </a:lstStyle>
          <a:p>
            <a:pPr>
              <a:defRPr/>
            </a:pPr>
            <a:fld id="{31BB8EDD-7C7C-4933-8910-34013743B927}" type="slidenum">
              <a:rPr lang="en-US" altLang="en-US"/>
              <a:pPr>
                <a:defRPr/>
              </a:pPr>
              <a:t>‹#›</a:t>
            </a:fld>
            <a:endParaRPr lang="en-US" altLang="en-US"/>
          </a:p>
        </p:txBody>
      </p:sp>
      <p:sp>
        <p:nvSpPr>
          <p:cNvPr id="7" name="Footer Placeholder 11"/>
          <p:cNvSpPr>
            <a:spLocks noGrp="1"/>
          </p:cNvSpPr>
          <p:nvPr>
            <p:ph type="ftr" sz="quarter" idx="12"/>
          </p:nvPr>
        </p:nvSpPr>
        <p:spPr/>
        <p:txBody>
          <a:bodyPr rtlCol="0"/>
          <a:lstStyle>
            <a:lvl1pPr>
              <a:defRPr/>
            </a:lvl1pPr>
          </a:lstStyle>
          <a:p>
            <a:pPr>
              <a:defRPr/>
            </a:pPr>
            <a:r>
              <a:rPr lang="en-US"/>
              <a:t>May 22, 2019 TAC Meeting</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4"/>
          </p:nvPr>
        </p:nvSpPr>
        <p:spPr>
          <a:xfrm>
            <a:off x="4800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7" name="Date Placeholder 9"/>
          <p:cNvSpPr>
            <a:spLocks noGrp="1"/>
          </p:cNvSpPr>
          <p:nvPr>
            <p:ph type="dt" sz="half" idx="10"/>
          </p:nvPr>
        </p:nvSpPr>
        <p:spPr/>
        <p:txBody>
          <a:bodyPr rtlCol="0"/>
          <a:lstStyle>
            <a:lvl1pPr>
              <a:defRPr/>
            </a:lvl1pPr>
          </a:lstStyle>
          <a:p>
            <a:pPr>
              <a:defRPr/>
            </a:pPr>
            <a:r>
              <a:rPr lang="en-US"/>
              <a:t>5/14/2019</a:t>
            </a:r>
          </a:p>
        </p:txBody>
      </p:sp>
      <p:sp>
        <p:nvSpPr>
          <p:cNvPr id="8" name="Slide Number Placeholder 11"/>
          <p:cNvSpPr>
            <a:spLocks noGrp="1"/>
          </p:cNvSpPr>
          <p:nvPr>
            <p:ph type="sldNum" sz="quarter" idx="11"/>
          </p:nvPr>
        </p:nvSpPr>
        <p:spPr/>
        <p:txBody>
          <a:bodyPr/>
          <a:lstStyle>
            <a:lvl1pPr>
              <a:defRPr/>
            </a:lvl1pPr>
          </a:lstStyle>
          <a:p>
            <a:pPr>
              <a:defRPr/>
            </a:pPr>
            <a:fld id="{88285D70-51BA-4594-BEC2-70D4E328243A}" type="slidenum">
              <a:rPr lang="en-US" altLang="en-US"/>
              <a:pPr>
                <a:defRPr/>
              </a:pPr>
              <a:t>‹#›</a:t>
            </a:fld>
            <a:endParaRPr lang="en-US" altLang="en-US"/>
          </a:p>
        </p:txBody>
      </p:sp>
      <p:sp>
        <p:nvSpPr>
          <p:cNvPr id="9" name="Footer Placeholder 13"/>
          <p:cNvSpPr>
            <a:spLocks noGrp="1"/>
          </p:cNvSpPr>
          <p:nvPr>
            <p:ph type="ftr" sz="quarter" idx="12"/>
          </p:nvPr>
        </p:nvSpPr>
        <p:spPr/>
        <p:txBody>
          <a:bodyPr rtlCol="0"/>
          <a:lstStyle>
            <a:lvl1pPr>
              <a:defRPr/>
            </a:lvl1pPr>
          </a:lstStyle>
          <a:p>
            <a:pPr>
              <a:defRPr/>
            </a:pPr>
            <a:r>
              <a:rPr lang="en-US"/>
              <a:t>May 22, 2019 TAC Meeting</a:t>
            </a:r>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pPr>
              <a:defRPr/>
            </a:pPr>
            <a:r>
              <a:rPr lang="en-US"/>
              <a:t>5/14/2019</a:t>
            </a:r>
          </a:p>
        </p:txBody>
      </p:sp>
      <p:sp>
        <p:nvSpPr>
          <p:cNvPr id="4" name="Footer Placeholder 2"/>
          <p:cNvSpPr>
            <a:spLocks noGrp="1"/>
          </p:cNvSpPr>
          <p:nvPr>
            <p:ph type="ftr" sz="quarter" idx="11"/>
          </p:nvPr>
        </p:nvSpPr>
        <p:spPr/>
        <p:txBody>
          <a:bodyPr/>
          <a:lstStyle>
            <a:lvl1pPr>
              <a:defRPr/>
            </a:lvl1pPr>
          </a:lstStyle>
          <a:p>
            <a:pPr>
              <a:defRPr/>
            </a:pPr>
            <a:r>
              <a:rPr lang="en-US"/>
              <a:t>May 22, 2019 TAC Meeting</a:t>
            </a:r>
            <a:endParaRPr lang="en-US" dirty="0"/>
          </a:p>
        </p:txBody>
      </p:sp>
      <p:sp>
        <p:nvSpPr>
          <p:cNvPr id="5" name="Slide Number Placeholder 22"/>
          <p:cNvSpPr>
            <a:spLocks noGrp="1"/>
          </p:cNvSpPr>
          <p:nvPr>
            <p:ph type="sldNum" sz="quarter" idx="12"/>
          </p:nvPr>
        </p:nvSpPr>
        <p:spPr/>
        <p:txBody>
          <a:bodyPr/>
          <a:lstStyle>
            <a:lvl1pPr>
              <a:defRPr/>
            </a:lvl1pPr>
          </a:lstStyle>
          <a:p>
            <a:pPr>
              <a:defRPr/>
            </a:pPr>
            <a:fld id="{1AB917C3-9DAC-46E8-AE1A-52B1C409EEB4}" type="slidenum">
              <a:rPr lang="en-US" altLang="en-US"/>
              <a:pPr>
                <a:defRPr/>
              </a:pPr>
              <a:t>‹#›</a:t>
            </a:fld>
            <a:endParaRPr lang="en-US"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en-US"/>
              <a:t>5/14/2019</a:t>
            </a:r>
          </a:p>
        </p:txBody>
      </p:sp>
      <p:sp>
        <p:nvSpPr>
          <p:cNvPr id="3" name="Footer Placeholder 2"/>
          <p:cNvSpPr>
            <a:spLocks noGrp="1"/>
          </p:cNvSpPr>
          <p:nvPr>
            <p:ph type="ftr" sz="quarter" idx="11"/>
          </p:nvPr>
        </p:nvSpPr>
        <p:spPr/>
        <p:txBody>
          <a:bodyPr/>
          <a:lstStyle>
            <a:lvl1pPr>
              <a:defRPr/>
            </a:lvl1pPr>
          </a:lstStyle>
          <a:p>
            <a:pPr>
              <a:defRPr/>
            </a:pPr>
            <a:r>
              <a:rPr lang="en-US"/>
              <a:t>May 22, 2019 TAC Meeting</a:t>
            </a:r>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rgbClr val="775F55"/>
                </a:solidFill>
              </a:defRPr>
            </a:lvl1pPr>
          </a:lstStyle>
          <a:p>
            <a:pPr>
              <a:defRPr/>
            </a:pPr>
            <a:fld id="{D29953F9-CDFE-4592-B8AD-089719D407B2}" type="slidenum">
              <a:rPr lang="en-US" altLang="en-US"/>
              <a:pPr>
                <a:defRPr/>
              </a:pPr>
              <a:t>‹#›</a:t>
            </a:fld>
            <a:endParaRPr lang="en-US"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a:t>Click to edit Master title style</a:t>
            </a: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pPr>
              <a:defRPr/>
            </a:pPr>
            <a:r>
              <a:rPr lang="en-US"/>
              <a:t>5/14/2019</a:t>
            </a:r>
          </a:p>
        </p:txBody>
      </p:sp>
      <p:sp>
        <p:nvSpPr>
          <p:cNvPr id="6" name="Footer Placeholder 2"/>
          <p:cNvSpPr>
            <a:spLocks noGrp="1"/>
          </p:cNvSpPr>
          <p:nvPr>
            <p:ph type="ftr" sz="quarter" idx="11"/>
          </p:nvPr>
        </p:nvSpPr>
        <p:spPr/>
        <p:txBody>
          <a:bodyPr/>
          <a:lstStyle>
            <a:lvl1pPr>
              <a:defRPr/>
            </a:lvl1pPr>
          </a:lstStyle>
          <a:p>
            <a:pPr>
              <a:defRPr/>
            </a:pPr>
            <a:r>
              <a:rPr lang="en-US"/>
              <a:t>May 22, 2019 TAC Meeting</a:t>
            </a:r>
            <a:endParaRPr lang="en-US" dirty="0"/>
          </a:p>
        </p:txBody>
      </p:sp>
      <p:sp>
        <p:nvSpPr>
          <p:cNvPr id="7" name="Slide Number Placeholder 22"/>
          <p:cNvSpPr>
            <a:spLocks noGrp="1"/>
          </p:cNvSpPr>
          <p:nvPr>
            <p:ph type="sldNum" sz="quarter" idx="12"/>
          </p:nvPr>
        </p:nvSpPr>
        <p:spPr/>
        <p:txBody>
          <a:bodyPr/>
          <a:lstStyle>
            <a:lvl1pPr>
              <a:defRPr/>
            </a:lvl1pPr>
          </a:lstStyle>
          <a:p>
            <a:pPr>
              <a:defRPr/>
            </a:pPr>
            <a:fld id="{4039470D-085E-4109-985D-4A8B1EFDBE07}" type="slidenum">
              <a:rPr lang="en-US" altLang="en-US"/>
              <a:pPr>
                <a:defRPr/>
              </a:pPr>
              <a:t>‹#›</a:t>
            </a:fld>
            <a:endParaRPr lang="en-US"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a:t>Click to edit Master title style</a:t>
            </a: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r>
              <a:rPr lang="en-US"/>
              <a:t>5/14/2019</a:t>
            </a:r>
          </a:p>
        </p:txBody>
      </p:sp>
      <p:sp>
        <p:nvSpPr>
          <p:cNvPr id="10" name="Slide Number Placeholder 12"/>
          <p:cNvSpPr>
            <a:spLocks noGrp="1"/>
          </p:cNvSpPr>
          <p:nvPr>
            <p:ph type="sldNum" sz="quarter" idx="11"/>
          </p:nvPr>
        </p:nvSpPr>
        <p:spPr>
          <a:xfrm>
            <a:off x="0" y="4667250"/>
            <a:ext cx="1447800" cy="663575"/>
          </a:xfrm>
        </p:spPr>
        <p:txBody>
          <a:bodyPr/>
          <a:lstStyle>
            <a:lvl1pPr>
              <a:defRPr sz="2800"/>
            </a:lvl1pPr>
          </a:lstStyle>
          <a:p>
            <a:pPr>
              <a:defRPr/>
            </a:pPr>
            <a:fld id="{DD9F90A2-25B4-4D34-B74D-AB7B648C55D0}" type="slidenum">
              <a:rPr lang="en-US" altLang="en-US"/>
              <a:pPr>
                <a:defRPr/>
              </a:pPr>
              <a:t>‹#›</a:t>
            </a:fld>
            <a:endParaRPr lang="en-US" alt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r>
              <a:rPr lang="en-US"/>
              <a:t>May 22, 2019 TAC Meeting</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r>
              <a:rPr lang="en-US"/>
              <a:t>5/14/2019</a:t>
            </a:r>
          </a:p>
        </p:txBody>
      </p:sp>
      <p:sp>
        <p:nvSpPr>
          <p:cNvPr id="5" name="Footer Placeholder 2"/>
          <p:cNvSpPr>
            <a:spLocks noGrp="1"/>
          </p:cNvSpPr>
          <p:nvPr>
            <p:ph type="ftr" sz="quarter" idx="11"/>
          </p:nvPr>
        </p:nvSpPr>
        <p:spPr/>
        <p:txBody>
          <a:bodyPr/>
          <a:lstStyle>
            <a:lvl1pPr>
              <a:defRPr/>
            </a:lvl1pPr>
          </a:lstStyle>
          <a:p>
            <a:pPr>
              <a:defRPr/>
            </a:pPr>
            <a:r>
              <a:rPr lang="en-US"/>
              <a:t>May 22, 2019 TAC Meeting</a:t>
            </a: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56F96066-3CCA-41C3-AE1B-C2F2B4BE62C7}" type="slidenum">
              <a:rPr lang="en-US" altLang="en-US"/>
              <a:pPr>
                <a:defRPr/>
              </a:pPr>
              <a:t>‹#›</a:t>
            </a:fld>
            <a:endParaRPr lang="en-US"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2" name="Vertical Title 1"/>
          <p:cNvSpPr>
            <a:spLocks noGrp="1"/>
          </p:cNvSpPr>
          <p:nvPr>
            <p:ph type="title" orient="vert"/>
          </p:nvPr>
        </p:nvSpPr>
        <p:spPr>
          <a:xfrm>
            <a:off x="6553200" y="609600"/>
            <a:ext cx="2057400" cy="55165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r>
              <a:rPr lang="en-US"/>
              <a:t>5/14/2019</a:t>
            </a:r>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r>
              <a:rPr lang="en-US"/>
              <a:t>May 22, 2019 TAC Meeting</a:t>
            </a:r>
            <a:endParaRPr lang="en-US" dirty="0"/>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C705B729-6AAA-4C2E-88A8-3A11BE8BAC87}" type="slidenum">
              <a:rPr lang="en-US" altLang="en-US"/>
              <a:pPr>
                <a:defRPr/>
              </a:pPr>
              <a:t>‹#›</a:t>
            </a:fld>
            <a:endParaRPr lang="en-US"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cxnSp>
        <p:nvCxnSpPr>
          <p:cNvPr id="4" name="Straight Connector 3"/>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5" name="Slide Number Placeholder 6"/>
          <p:cNvSpPr txBox="1">
            <a:spLocks/>
          </p:cNvSpPr>
          <p:nvPr userDrawn="1"/>
        </p:nvSpPr>
        <p:spPr>
          <a:xfrm>
            <a:off x="6705600" y="6069013"/>
            <a:ext cx="2133600" cy="365125"/>
          </a:xfrm>
          <a:prstGeom prst="rect">
            <a:avLst/>
          </a:prstGeom>
        </p:spPr>
        <p:txBody>
          <a:bodyPr anchor="ctr"/>
          <a:lstStyle/>
          <a:p>
            <a:pPr algn="r" eaLnBrk="1" hangingPunct="1">
              <a:defRPr/>
            </a:pPr>
            <a:fld id="{3192CBCC-22E1-40DC-B528-4F8FEEE837A1}" type="slidenum">
              <a:rPr lang="en-US" altLang="en-US" sz="1200">
                <a:solidFill>
                  <a:srgbClr val="000000"/>
                </a:solidFill>
                <a:latin typeface="Tw Cen MT" pitchFamily="34" charset="0"/>
              </a:rPr>
              <a:pPr algn="r" eaLnBrk="1" hangingPunct="1">
                <a:defRPr/>
              </a:pPr>
              <a:t>‹#›</a:t>
            </a:fld>
            <a:endParaRPr lang="en-US" altLang="en-US" sz="1200">
              <a:solidFill>
                <a:srgbClr val="000000"/>
              </a:solidFill>
              <a:latin typeface="Tw Cen MT" pitchFamily="34" charset="0"/>
            </a:endParaRPr>
          </a:p>
        </p:txBody>
      </p:sp>
      <p:sp>
        <p:nvSpPr>
          <p:cNvPr id="3" name="Content Placeholder 2"/>
          <p:cNvSpPr>
            <a:spLocks noGrp="1"/>
          </p:cNvSpPr>
          <p:nvPr>
            <p:ph idx="1"/>
          </p:nvPr>
        </p:nvSpPr>
        <p:spPr>
          <a:xfrm>
            <a:off x="379664" y="828675"/>
            <a:ext cx="8229600" cy="51165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Placeholder 1"/>
          <p:cNvSpPr>
            <a:spLocks noGrp="1"/>
          </p:cNvSpPr>
          <p:nvPr>
            <p:ph type="title"/>
          </p:nvPr>
        </p:nvSpPr>
        <p:spPr>
          <a:xfrm>
            <a:off x="379664" y="179143"/>
            <a:ext cx="8459536" cy="461665"/>
          </a:xfrm>
          <a:prstGeom prst="rect">
            <a:avLst/>
          </a:prstGeom>
        </p:spPr>
        <p:txBody>
          <a:bodyPr rtlCol="0">
            <a:noAutofit/>
          </a:bodyPr>
          <a:lstStyle>
            <a:lvl1pPr algn="l">
              <a:defRPr sz="2400" b="1"/>
            </a:lvl1pPr>
          </a:lstStyle>
          <a:p>
            <a:r>
              <a:rPr lang="en-US" dirty="0"/>
              <a:t>Click to edit Master title style</a:t>
            </a:r>
          </a:p>
        </p:txBody>
      </p:sp>
      <p:sp>
        <p:nvSpPr>
          <p:cNvPr id="6" name="Footer Placeholder 4"/>
          <p:cNvSpPr>
            <a:spLocks noGrp="1"/>
          </p:cNvSpPr>
          <p:nvPr>
            <p:ph type="ftr" sz="quarter" idx="10"/>
          </p:nvPr>
        </p:nvSpPr>
        <p:spPr>
          <a:xfrm>
            <a:off x="3124200" y="6194425"/>
            <a:ext cx="2895600" cy="200025"/>
          </a:xfrm>
        </p:spPr>
        <p:txBody>
          <a:bodyPr lIns="91440" tIns="45720" rIns="91440" bIns="45720" rtlCol="0"/>
          <a:lstStyle>
            <a:lvl1pPr algn="ctr" fontAlgn="auto">
              <a:spcBef>
                <a:spcPts val="0"/>
              </a:spcBef>
              <a:spcAft>
                <a:spcPts val="0"/>
              </a:spcAft>
              <a:defRPr sz="1200">
                <a:solidFill>
                  <a:prstClr val="black">
                    <a:tint val="75000"/>
                  </a:prstClr>
                </a:solidFill>
                <a:latin typeface="+mn-lt"/>
                <a:cs typeface="+mn-cs"/>
              </a:defRPr>
            </a:lvl1pPr>
          </a:lstStyle>
          <a:p>
            <a:pPr>
              <a:defRPr/>
            </a:pPr>
            <a:r>
              <a:rPr lang="en-US"/>
              <a:t>May 22, 2019 TAC Meeting</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r>
              <a:rPr lang="en-US"/>
              <a:t>5/14/2019</a:t>
            </a:r>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r>
              <a:rPr lang="en-US"/>
              <a:t>May 22, 2019 TAC Meeting</a:t>
            </a:r>
            <a:endParaRPr lang="en-US" dirty="0"/>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20CDE615-1D5D-41F1-B029-3E77E2857014}" type="slidenum">
              <a:rPr lang="en-US" altLang="en-US"/>
              <a:pPr>
                <a:defRPr/>
              </a:pPr>
              <a:t>‹#›</a:t>
            </a:fld>
            <a:endParaRPr lang="en-US"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cxnSp>
        <p:nvCxnSpPr>
          <p:cNvPr id="5" name="Straight Connector 4"/>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6"/>
          <p:cNvSpPr txBox="1">
            <a:spLocks/>
          </p:cNvSpPr>
          <p:nvPr userDrawn="1"/>
        </p:nvSpPr>
        <p:spPr>
          <a:xfrm>
            <a:off x="6705600" y="6069013"/>
            <a:ext cx="2133600" cy="365125"/>
          </a:xfrm>
          <a:prstGeom prst="rect">
            <a:avLst/>
          </a:prstGeom>
        </p:spPr>
        <p:txBody>
          <a:bodyPr anchor="ctr"/>
          <a:lstStyle/>
          <a:p>
            <a:pPr algn="r" eaLnBrk="1" hangingPunct="1">
              <a:defRPr/>
            </a:pPr>
            <a:fld id="{3E330AE1-72A4-42B6-9400-03A0F52326EB}" type="slidenum">
              <a:rPr lang="en-US" altLang="en-US" sz="1200">
                <a:solidFill>
                  <a:srgbClr val="000000"/>
                </a:solidFill>
                <a:latin typeface="Tw Cen MT" pitchFamily="34" charset="0"/>
              </a:rPr>
              <a:pPr algn="r" eaLnBrk="1" hangingPunct="1">
                <a:defRPr/>
              </a:pPr>
              <a:t>‹#›</a:t>
            </a:fld>
            <a:endParaRPr lang="en-US" altLang="en-US" sz="1200">
              <a:solidFill>
                <a:srgbClr val="000000"/>
              </a:solidFill>
              <a:latin typeface="Tw Cen MT" pitchFamily="34" charset="0"/>
            </a:endParaRPr>
          </a:p>
        </p:txBody>
      </p:sp>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itle Placeholder 1"/>
          <p:cNvSpPr>
            <a:spLocks noGrp="1"/>
          </p:cNvSpPr>
          <p:nvPr>
            <p:ph type="title"/>
          </p:nvPr>
        </p:nvSpPr>
        <p:spPr>
          <a:xfrm>
            <a:off x="371475" y="179143"/>
            <a:ext cx="8459536" cy="461665"/>
          </a:xfrm>
          <a:prstGeom prst="rect">
            <a:avLst/>
          </a:prstGeom>
        </p:spPr>
        <p:txBody>
          <a:bodyPr rtlCol="0">
            <a:noAutofit/>
          </a:bodyPr>
          <a:lstStyle>
            <a:lvl1pPr algn="l">
              <a:defRPr sz="2400" b="1"/>
            </a:lvl1pPr>
          </a:lstStyle>
          <a:p>
            <a:r>
              <a:rPr lang="en-US" dirty="0"/>
              <a:t>Click to edit Master title style</a:t>
            </a:r>
          </a:p>
        </p:txBody>
      </p:sp>
      <p:sp>
        <p:nvSpPr>
          <p:cNvPr id="7" name="Footer Placeholder 4"/>
          <p:cNvSpPr>
            <a:spLocks noGrp="1"/>
          </p:cNvSpPr>
          <p:nvPr>
            <p:ph type="ftr" sz="quarter" idx="10"/>
          </p:nvPr>
        </p:nvSpPr>
        <p:spPr>
          <a:xfrm>
            <a:off x="3124200" y="6194425"/>
            <a:ext cx="2895600" cy="200025"/>
          </a:xfrm>
        </p:spPr>
        <p:txBody>
          <a:bodyPr lIns="91440" tIns="45720" rIns="91440" bIns="45720" rtlCol="0"/>
          <a:lstStyle>
            <a:lvl1pPr algn="ctr" fontAlgn="auto">
              <a:spcBef>
                <a:spcPts val="0"/>
              </a:spcBef>
              <a:spcAft>
                <a:spcPts val="0"/>
              </a:spcAft>
              <a:defRPr sz="1200">
                <a:solidFill>
                  <a:prstClr val="black">
                    <a:tint val="75000"/>
                  </a:prstClr>
                </a:solidFill>
                <a:latin typeface="+mn-lt"/>
                <a:cs typeface="+mn-cs"/>
              </a:defRPr>
            </a:lvl1pPr>
          </a:lstStyle>
          <a:p>
            <a:pPr>
              <a:defRPr/>
            </a:pPr>
            <a:r>
              <a:rPr lang="en-US"/>
              <a:t>May 22, 2019 TAC Meeting</a:t>
            </a:r>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cxnSp>
        <p:nvCxnSpPr>
          <p:cNvPr id="7" name="Straight Connector 6"/>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069013"/>
            <a:ext cx="2133600" cy="365125"/>
          </a:xfrm>
          <a:prstGeom prst="rect">
            <a:avLst/>
          </a:prstGeom>
        </p:spPr>
        <p:txBody>
          <a:bodyPr anchor="ctr"/>
          <a:lstStyle/>
          <a:p>
            <a:pPr algn="r" eaLnBrk="1" hangingPunct="1">
              <a:defRPr/>
            </a:pPr>
            <a:fld id="{1B547F58-99EE-4865-B074-3679EC251602}" type="slidenum">
              <a:rPr lang="en-US" altLang="en-US" sz="1200">
                <a:solidFill>
                  <a:srgbClr val="000000"/>
                </a:solidFill>
                <a:latin typeface="Tw Cen MT" pitchFamily="34" charset="0"/>
              </a:rPr>
              <a:pPr algn="r" eaLnBrk="1" hangingPunct="1">
                <a:defRPr/>
              </a:pPr>
              <a:t>‹#›</a:t>
            </a:fld>
            <a:endParaRPr lang="en-US" altLang="en-US" sz="1200">
              <a:solidFill>
                <a:srgbClr val="000000"/>
              </a:solidFill>
              <a:latin typeface="Tw Cen MT" pitchFamily="34" charset="0"/>
            </a:endParaRPr>
          </a:p>
        </p:txBody>
      </p:sp>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Title Placeholder 1"/>
          <p:cNvSpPr>
            <a:spLocks noGrp="1"/>
          </p:cNvSpPr>
          <p:nvPr>
            <p:ph type="title"/>
          </p:nvPr>
        </p:nvSpPr>
        <p:spPr>
          <a:xfrm>
            <a:off x="379664" y="179143"/>
            <a:ext cx="8459536" cy="461665"/>
          </a:xfrm>
          <a:prstGeom prst="rect">
            <a:avLst/>
          </a:prstGeom>
        </p:spPr>
        <p:txBody>
          <a:bodyPr rtlCol="0">
            <a:noAutofit/>
          </a:bodyPr>
          <a:lstStyle>
            <a:lvl1pPr algn="l">
              <a:defRPr sz="2400" b="1"/>
            </a:lvl1pPr>
          </a:lstStyle>
          <a:p>
            <a:r>
              <a:rPr lang="en-US" dirty="0"/>
              <a:t>Click to edit Master title style</a:t>
            </a:r>
          </a:p>
        </p:txBody>
      </p:sp>
      <p:sp>
        <p:nvSpPr>
          <p:cNvPr id="9" name="Footer Placeholder 4"/>
          <p:cNvSpPr>
            <a:spLocks noGrp="1"/>
          </p:cNvSpPr>
          <p:nvPr>
            <p:ph type="ftr" sz="quarter" idx="10"/>
          </p:nvPr>
        </p:nvSpPr>
        <p:spPr>
          <a:xfrm>
            <a:off x="3124200" y="6194425"/>
            <a:ext cx="2895600" cy="200025"/>
          </a:xfrm>
        </p:spPr>
        <p:txBody>
          <a:bodyPr lIns="91440" tIns="45720" rIns="91440" bIns="45720" rtlCol="0"/>
          <a:lstStyle>
            <a:lvl1pPr algn="ctr" fontAlgn="auto">
              <a:spcBef>
                <a:spcPts val="0"/>
              </a:spcBef>
              <a:spcAft>
                <a:spcPts val="0"/>
              </a:spcAft>
              <a:defRPr sz="1200">
                <a:solidFill>
                  <a:prstClr val="black">
                    <a:tint val="75000"/>
                  </a:prstClr>
                </a:solidFill>
                <a:latin typeface="+mn-lt"/>
                <a:cs typeface="+mn-cs"/>
              </a:defRPr>
            </a:lvl1pPr>
          </a:lstStyle>
          <a:p>
            <a:pPr>
              <a:defRPr/>
            </a:pPr>
            <a:r>
              <a:rPr lang="en-US"/>
              <a:t>May 22, 2019 TAC Meeting</a:t>
            </a:r>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p>
            <a:pPr algn="r" eaLnBrk="1" hangingPunct="1">
              <a:defRPr/>
            </a:pPr>
            <a:fld id="{E72426B4-0BA8-45B2-8FD2-01158A585B3D}" type="slidenum">
              <a:rPr lang="en-US" altLang="en-US" sz="1200">
                <a:solidFill>
                  <a:srgbClr val="000000"/>
                </a:solidFill>
                <a:latin typeface="Tw Cen MT" pitchFamily="34" charset="0"/>
              </a:rPr>
              <a:pPr algn="r" eaLnBrk="1" hangingPunct="1">
                <a:defRPr/>
              </a:pPr>
              <a:t>‹#›</a:t>
            </a:fld>
            <a:endParaRPr lang="en-US" altLang="en-US" sz="1200">
              <a:solidFill>
                <a:srgbClr val="000000"/>
              </a:solidFill>
              <a:latin typeface="Tw Cen MT" pitchFamily="34" charset="0"/>
            </a:endParaRPr>
          </a:p>
        </p:txBody>
      </p:sp>
      <p:sp>
        <p:nvSpPr>
          <p:cNvPr id="11" name="Title Placeholder 1"/>
          <p:cNvSpPr>
            <a:spLocks noGrp="1"/>
          </p:cNvSpPr>
          <p:nvPr>
            <p:ph type="title"/>
          </p:nvPr>
        </p:nvSpPr>
        <p:spPr>
          <a:xfrm>
            <a:off x="379663" y="179143"/>
            <a:ext cx="8458200" cy="461665"/>
          </a:xfrm>
          <a:prstGeom prst="rect">
            <a:avLst/>
          </a:prstGeom>
        </p:spPr>
        <p:txBody>
          <a:bodyPr rtlCol="0">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lIns="91440" tIns="45720" rIns="91440" bIns="45720" rtlCol="0"/>
          <a:lstStyle>
            <a:lvl1pPr algn="ctr" fontAlgn="auto">
              <a:spcBef>
                <a:spcPts val="0"/>
              </a:spcBef>
              <a:spcAft>
                <a:spcPts val="0"/>
              </a:spcAft>
              <a:defRPr sz="1200">
                <a:solidFill>
                  <a:prstClr val="black">
                    <a:tint val="75000"/>
                  </a:prstClr>
                </a:solidFill>
                <a:latin typeface="+mn-lt"/>
                <a:cs typeface="+mn-cs"/>
              </a:defRPr>
            </a:lvl1pPr>
          </a:lstStyle>
          <a:p>
            <a:pPr>
              <a:defRPr/>
            </a:pPr>
            <a:r>
              <a:rPr lang="en-US"/>
              <a:t>May 22, 2019 TAC Meeting</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a:t>Click to edit Master title style</a:t>
            </a:r>
          </a:p>
        </p:txBody>
      </p:sp>
      <p:sp>
        <p:nvSpPr>
          <p:cNvPr id="8" name="Content Placeholder 7"/>
          <p:cNvSpPr>
            <a:spLocks noGrp="1"/>
          </p:cNvSpPr>
          <p:nvPr>
            <p:ph sz="quarter" idx="1"/>
          </p:nvPr>
        </p:nvSpPr>
        <p:spPr>
          <a:xfrm>
            <a:off x="612648" y="1600200"/>
            <a:ext cx="81534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r>
              <a:rPr lang="en-US"/>
              <a:t>5/14/2019</a:t>
            </a:r>
          </a:p>
        </p:txBody>
      </p:sp>
      <p:sp>
        <p:nvSpPr>
          <p:cNvPr id="5" name="Footer Placeholder 2"/>
          <p:cNvSpPr>
            <a:spLocks noGrp="1"/>
          </p:cNvSpPr>
          <p:nvPr>
            <p:ph type="ftr" sz="quarter" idx="11"/>
          </p:nvPr>
        </p:nvSpPr>
        <p:spPr/>
        <p:txBody>
          <a:bodyPr/>
          <a:lstStyle>
            <a:lvl1pPr>
              <a:defRPr/>
            </a:lvl1pPr>
          </a:lstStyle>
          <a:p>
            <a:pPr>
              <a:defRPr/>
            </a:pPr>
            <a:r>
              <a:rPr lang="en-US"/>
              <a:t>May 22, 2019 TAC Meeting</a:t>
            </a: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BA315723-DDC2-4FEA-8C26-7E33D2CA8A65}" type="slidenum">
              <a:rPr lang="en-US" altLang="en-US"/>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a:t>Click to edit Master title style</a:t>
            </a:r>
          </a:p>
        </p:txBody>
      </p:sp>
      <p:sp>
        <p:nvSpPr>
          <p:cNvPr id="7" name="Date Placeholder 11"/>
          <p:cNvSpPr>
            <a:spLocks noGrp="1"/>
          </p:cNvSpPr>
          <p:nvPr>
            <p:ph type="dt" sz="half" idx="10"/>
          </p:nvPr>
        </p:nvSpPr>
        <p:spPr/>
        <p:txBody>
          <a:bodyPr/>
          <a:lstStyle>
            <a:lvl1pPr>
              <a:defRPr/>
            </a:lvl1pPr>
          </a:lstStyle>
          <a:p>
            <a:pPr>
              <a:defRPr/>
            </a:pPr>
            <a:r>
              <a:rPr lang="en-US"/>
              <a:t>5/14/2019</a:t>
            </a:r>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lvl1pPr>
          </a:lstStyle>
          <a:p>
            <a:pPr>
              <a:defRPr/>
            </a:pPr>
            <a:fld id="{A71DFD9D-42C0-40D6-975D-368E55A23FB8}" type="slidenum">
              <a:rPr lang="en-US" altLang="en-US"/>
              <a:pPr>
                <a:defRPr/>
              </a:pPr>
              <a:t>‹#›</a:t>
            </a:fld>
            <a:endParaRPr lang="en-US" altLang="en-US"/>
          </a:p>
        </p:txBody>
      </p:sp>
      <p:sp>
        <p:nvSpPr>
          <p:cNvPr id="9" name="Footer Placeholder 13"/>
          <p:cNvSpPr>
            <a:spLocks noGrp="1"/>
          </p:cNvSpPr>
          <p:nvPr>
            <p:ph type="ftr" sz="quarter" idx="12"/>
          </p:nvPr>
        </p:nvSpPr>
        <p:spPr/>
        <p:txBody>
          <a:bodyPr/>
          <a:lstStyle>
            <a:lvl1pPr>
              <a:defRPr/>
            </a:lvl1pPr>
          </a:lstStyle>
          <a:p>
            <a:pPr>
              <a:defRPr/>
            </a:pPr>
            <a:r>
              <a:rPr lang="en-US"/>
              <a:t>May 22, 2019 TAC Meeting</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4844901" y="1589567"/>
            <a:ext cx="3886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7"/>
          <p:cNvSpPr>
            <a:spLocks noGrp="1"/>
          </p:cNvSpPr>
          <p:nvPr>
            <p:ph type="dt" sz="half" idx="10"/>
          </p:nvPr>
        </p:nvSpPr>
        <p:spPr/>
        <p:txBody>
          <a:bodyPr rtlCol="0"/>
          <a:lstStyle>
            <a:lvl1pPr>
              <a:defRPr/>
            </a:lvl1pPr>
          </a:lstStyle>
          <a:p>
            <a:pPr>
              <a:defRPr/>
            </a:pPr>
            <a:r>
              <a:rPr lang="en-US"/>
              <a:t>5/14/2019</a:t>
            </a:r>
          </a:p>
        </p:txBody>
      </p:sp>
      <p:sp>
        <p:nvSpPr>
          <p:cNvPr id="6" name="Slide Number Placeholder 9"/>
          <p:cNvSpPr>
            <a:spLocks noGrp="1"/>
          </p:cNvSpPr>
          <p:nvPr>
            <p:ph type="sldNum" sz="quarter" idx="11"/>
          </p:nvPr>
        </p:nvSpPr>
        <p:spPr/>
        <p:txBody>
          <a:bodyPr/>
          <a:lstStyle>
            <a:lvl1pPr>
              <a:defRPr/>
            </a:lvl1pPr>
          </a:lstStyle>
          <a:p>
            <a:pPr>
              <a:defRPr/>
            </a:pPr>
            <a:fld id="{8A7B09EE-D5F4-4EB8-93B0-9EE2B64CDE54}" type="slidenum">
              <a:rPr lang="en-US" altLang="en-US"/>
              <a:pPr>
                <a:defRPr/>
              </a:pPr>
              <a:t>‹#›</a:t>
            </a:fld>
            <a:endParaRPr lang="en-US" altLang="en-US"/>
          </a:p>
        </p:txBody>
      </p:sp>
      <p:sp>
        <p:nvSpPr>
          <p:cNvPr id="7" name="Footer Placeholder 11"/>
          <p:cNvSpPr>
            <a:spLocks noGrp="1"/>
          </p:cNvSpPr>
          <p:nvPr>
            <p:ph type="ftr" sz="quarter" idx="12"/>
          </p:nvPr>
        </p:nvSpPr>
        <p:spPr/>
        <p:txBody>
          <a:bodyPr rtlCol="0"/>
          <a:lstStyle>
            <a:lvl1pPr>
              <a:defRPr/>
            </a:lvl1pPr>
          </a:lstStyle>
          <a:p>
            <a:pPr>
              <a:defRPr/>
            </a:pPr>
            <a:r>
              <a:rPr lang="en-US"/>
              <a:t>May 22, 2019 TAC Meeting</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4"/>
          </p:nvPr>
        </p:nvSpPr>
        <p:spPr>
          <a:xfrm>
            <a:off x="4800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7" name="Date Placeholder 9"/>
          <p:cNvSpPr>
            <a:spLocks noGrp="1"/>
          </p:cNvSpPr>
          <p:nvPr>
            <p:ph type="dt" sz="half" idx="10"/>
          </p:nvPr>
        </p:nvSpPr>
        <p:spPr/>
        <p:txBody>
          <a:bodyPr rtlCol="0"/>
          <a:lstStyle>
            <a:lvl1pPr>
              <a:defRPr/>
            </a:lvl1pPr>
          </a:lstStyle>
          <a:p>
            <a:pPr>
              <a:defRPr/>
            </a:pPr>
            <a:r>
              <a:rPr lang="en-US"/>
              <a:t>5/14/2019</a:t>
            </a:r>
          </a:p>
        </p:txBody>
      </p:sp>
      <p:sp>
        <p:nvSpPr>
          <p:cNvPr id="8" name="Slide Number Placeholder 11"/>
          <p:cNvSpPr>
            <a:spLocks noGrp="1"/>
          </p:cNvSpPr>
          <p:nvPr>
            <p:ph type="sldNum" sz="quarter" idx="11"/>
          </p:nvPr>
        </p:nvSpPr>
        <p:spPr/>
        <p:txBody>
          <a:bodyPr/>
          <a:lstStyle>
            <a:lvl1pPr>
              <a:defRPr/>
            </a:lvl1pPr>
          </a:lstStyle>
          <a:p>
            <a:pPr>
              <a:defRPr/>
            </a:pPr>
            <a:fld id="{6C971481-57C2-42C7-8CA5-99B68EDCC5DB}" type="slidenum">
              <a:rPr lang="en-US" altLang="en-US"/>
              <a:pPr>
                <a:defRPr/>
              </a:pPr>
              <a:t>‹#›</a:t>
            </a:fld>
            <a:endParaRPr lang="en-US" altLang="en-US"/>
          </a:p>
        </p:txBody>
      </p:sp>
      <p:sp>
        <p:nvSpPr>
          <p:cNvPr id="9" name="Footer Placeholder 13"/>
          <p:cNvSpPr>
            <a:spLocks noGrp="1"/>
          </p:cNvSpPr>
          <p:nvPr>
            <p:ph type="ftr" sz="quarter" idx="12"/>
          </p:nvPr>
        </p:nvSpPr>
        <p:spPr/>
        <p:txBody>
          <a:bodyPr rtlCol="0"/>
          <a:lstStyle>
            <a:lvl1pPr>
              <a:defRPr/>
            </a:lvl1pPr>
          </a:lstStyle>
          <a:p>
            <a:pPr>
              <a:defRPr/>
            </a:pPr>
            <a:r>
              <a:rPr lang="en-US"/>
              <a:t>May 22, 2019 TAC Meeting</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pPr>
              <a:defRPr/>
            </a:pPr>
            <a:r>
              <a:rPr lang="en-US"/>
              <a:t>5/14/2019</a:t>
            </a:r>
          </a:p>
        </p:txBody>
      </p:sp>
      <p:sp>
        <p:nvSpPr>
          <p:cNvPr id="4" name="Footer Placeholder 2"/>
          <p:cNvSpPr>
            <a:spLocks noGrp="1"/>
          </p:cNvSpPr>
          <p:nvPr>
            <p:ph type="ftr" sz="quarter" idx="11"/>
          </p:nvPr>
        </p:nvSpPr>
        <p:spPr/>
        <p:txBody>
          <a:bodyPr/>
          <a:lstStyle>
            <a:lvl1pPr>
              <a:defRPr/>
            </a:lvl1pPr>
          </a:lstStyle>
          <a:p>
            <a:pPr>
              <a:defRPr/>
            </a:pPr>
            <a:r>
              <a:rPr lang="en-US"/>
              <a:t>May 22, 2019 TAC Meeting</a:t>
            </a:r>
            <a:endParaRPr lang="en-US" dirty="0"/>
          </a:p>
        </p:txBody>
      </p:sp>
      <p:sp>
        <p:nvSpPr>
          <p:cNvPr id="5" name="Slide Number Placeholder 22"/>
          <p:cNvSpPr>
            <a:spLocks noGrp="1"/>
          </p:cNvSpPr>
          <p:nvPr>
            <p:ph type="sldNum" sz="quarter" idx="12"/>
          </p:nvPr>
        </p:nvSpPr>
        <p:spPr/>
        <p:txBody>
          <a:bodyPr/>
          <a:lstStyle>
            <a:lvl1pPr>
              <a:defRPr/>
            </a:lvl1pPr>
          </a:lstStyle>
          <a:p>
            <a:pPr>
              <a:defRPr/>
            </a:pPr>
            <a:fld id="{32563E4B-1569-42F8-BA0E-93C7EF0AACBD}" type="slidenum">
              <a:rPr lang="en-US" altLang="en-US"/>
              <a:pPr>
                <a:defRPr/>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en-US"/>
              <a:t>5/14/2019</a:t>
            </a:r>
          </a:p>
        </p:txBody>
      </p:sp>
      <p:sp>
        <p:nvSpPr>
          <p:cNvPr id="3" name="Footer Placeholder 2"/>
          <p:cNvSpPr>
            <a:spLocks noGrp="1"/>
          </p:cNvSpPr>
          <p:nvPr>
            <p:ph type="ftr" sz="quarter" idx="11"/>
          </p:nvPr>
        </p:nvSpPr>
        <p:spPr/>
        <p:txBody>
          <a:bodyPr/>
          <a:lstStyle>
            <a:lvl1pPr>
              <a:defRPr/>
            </a:lvl1pPr>
          </a:lstStyle>
          <a:p>
            <a:pPr>
              <a:defRPr/>
            </a:pPr>
            <a:r>
              <a:rPr lang="en-US"/>
              <a:t>May 22, 2019 TAC Meeting</a:t>
            </a:r>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B798865F-DF01-46F4-95FD-C6C4164B878A}" type="slidenum">
              <a:rPr lang="en-US" altLang="en-US"/>
              <a:pPr>
                <a:defRPr/>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6" Type="http://schemas.openxmlformats.org/officeDocument/2006/relationships/theme" Target="../theme/theme2.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6" Type="http://schemas.openxmlformats.org/officeDocument/2006/relationships/theme" Target="../theme/theme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4"/>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5/14/2019</a:t>
            </a:r>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May 22, 2019 TAC Meeting</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0E20022-F10F-4C47-A5CE-5B51B4BD1B9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5301" r:id="rId1"/>
    <p:sldLayoutId id="2147495302" r:id="rId2"/>
  </p:sldLayoutIdLst>
  <p:hf sldNum="0" hd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latin typeface="Arial" charset="0"/>
                <a:cs typeface="Arial" charset="0"/>
              </a:defRPr>
            </a:lvl1pPr>
          </a:lstStyle>
          <a:p>
            <a:pPr>
              <a:defRPr/>
            </a:pPr>
            <a:r>
              <a:rPr lang="en-US"/>
              <a:t>5/14/2019</a:t>
            </a:r>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chemeClr val="tx2"/>
                </a:solidFill>
                <a:latin typeface="Arial" charset="0"/>
                <a:cs typeface="Arial" charset="0"/>
              </a:defRPr>
            </a:lvl1pPr>
          </a:lstStyle>
          <a:p>
            <a:pPr>
              <a:defRPr/>
            </a:pPr>
            <a:r>
              <a:rPr lang="en-US"/>
              <a:t>May 22, 2019 TAC Meeting</a:t>
            </a:r>
            <a:endParaRPr lang="en-US" dirty="0"/>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wrap="square" lIns="91440" tIns="45720" rIns="91440" bIns="45720" numCol="1" anchor="ctr" anchorCtr="0" compatLnSpc="1">
            <a:prstTxWarp prst="textNoShape">
              <a:avLst/>
            </a:prstTxWarp>
            <a:normAutofit/>
          </a:bodyPr>
          <a:lstStyle>
            <a:lvl1pPr algn="ctr" eaLnBrk="1" hangingPunct="1">
              <a:defRPr sz="1400" b="1">
                <a:solidFill>
                  <a:srgbClr val="FFFFFF"/>
                </a:solidFill>
              </a:defRPr>
            </a:lvl1pPr>
          </a:lstStyle>
          <a:p>
            <a:pPr>
              <a:defRPr/>
            </a:pPr>
            <a:fld id="{F94E73E5-F8C1-4237-978D-8253AE9D114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5303" r:id="rId1"/>
    <p:sldLayoutId id="2147495293" r:id="rId2"/>
    <p:sldLayoutId id="2147495304" r:id="rId3"/>
    <p:sldLayoutId id="2147495305" r:id="rId4"/>
    <p:sldLayoutId id="2147495306" r:id="rId5"/>
    <p:sldLayoutId id="2147495294" r:id="rId6"/>
    <p:sldLayoutId id="2147495307" r:id="rId7"/>
    <p:sldLayoutId id="2147495295" r:id="rId8"/>
    <p:sldLayoutId id="2147495308" r:id="rId9"/>
    <p:sldLayoutId id="2147495296" r:id="rId10"/>
    <p:sldLayoutId id="2147495309" r:id="rId11"/>
    <p:sldLayoutId id="2147495310" r:id="rId12"/>
    <p:sldLayoutId id="2147495311" r:id="rId13"/>
    <p:sldLayoutId id="2147495312" r:id="rId14"/>
    <p:sldLayoutId id="2147495313" r:id="rId15"/>
  </p:sldLayoutIdLst>
  <p:hf sldNum="0" hdr="0" dt="0"/>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5AB81"/>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D8B25C"/>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5"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rgbClr val="775F55"/>
                </a:solidFill>
                <a:latin typeface="Arial" charset="0"/>
                <a:cs typeface="Arial" charset="0"/>
              </a:defRPr>
            </a:lvl1pPr>
          </a:lstStyle>
          <a:p>
            <a:pPr>
              <a:defRPr/>
            </a:pPr>
            <a:r>
              <a:rPr lang="en-US"/>
              <a:t>5/14/2019</a:t>
            </a:r>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rgbClr val="775F55"/>
                </a:solidFill>
                <a:latin typeface="Arial" charset="0"/>
                <a:cs typeface="Arial" charset="0"/>
              </a:defRPr>
            </a:lvl1pPr>
          </a:lstStyle>
          <a:p>
            <a:pPr>
              <a:defRPr/>
            </a:pPr>
            <a:r>
              <a:rPr lang="en-US"/>
              <a:t>May 22, 2019 TAC Meeting</a:t>
            </a:r>
            <a:endParaRPr lang="en-US" dirty="0"/>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prstClr val="white"/>
              </a:solidFill>
            </a:endParaRPr>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wrap="square" lIns="91440" tIns="45720" rIns="91440" bIns="45720" numCol="1" anchor="ctr" anchorCtr="0" compatLnSpc="1">
            <a:prstTxWarp prst="textNoShape">
              <a:avLst/>
            </a:prstTxWarp>
            <a:normAutofit/>
          </a:bodyPr>
          <a:lstStyle>
            <a:lvl1pPr algn="ctr" eaLnBrk="1" hangingPunct="1">
              <a:defRPr sz="1400" b="1">
                <a:solidFill>
                  <a:srgbClr val="FFFFFF"/>
                </a:solidFill>
              </a:defRPr>
            </a:lvl1pPr>
          </a:lstStyle>
          <a:p>
            <a:pPr>
              <a:defRPr/>
            </a:pPr>
            <a:fld id="{1D5386D2-0DA6-4474-81F1-07622C3628E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5314" r:id="rId1"/>
    <p:sldLayoutId id="2147495297" r:id="rId2"/>
    <p:sldLayoutId id="2147495315" r:id="rId3"/>
    <p:sldLayoutId id="2147495316" r:id="rId4"/>
    <p:sldLayoutId id="2147495317" r:id="rId5"/>
    <p:sldLayoutId id="2147495298" r:id="rId6"/>
    <p:sldLayoutId id="2147495318" r:id="rId7"/>
    <p:sldLayoutId id="2147495299" r:id="rId8"/>
    <p:sldLayoutId id="2147495319" r:id="rId9"/>
    <p:sldLayoutId id="2147495300" r:id="rId10"/>
    <p:sldLayoutId id="2147495320" r:id="rId11"/>
    <p:sldLayoutId id="2147495321" r:id="rId12"/>
    <p:sldLayoutId id="2147495322" r:id="rId13"/>
    <p:sldLayoutId id="2147495323" r:id="rId14"/>
    <p:sldLayoutId id="2147495324" r:id="rId15"/>
  </p:sldLayoutIdLst>
  <p:hf sldNum="0" hdr="0" dt="0"/>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5AB81"/>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D8B25C"/>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4" name="Group 13"/>
          <p:cNvGrpSpPr>
            <a:grpSpLocks/>
          </p:cNvGrpSpPr>
          <p:nvPr/>
        </p:nvGrpSpPr>
        <p:grpSpPr bwMode="auto">
          <a:xfrm>
            <a:off x="787400" y="2805113"/>
            <a:ext cx="7543800" cy="2616725"/>
            <a:chOff x="787400" y="1852613"/>
            <a:chExt cx="7543800" cy="2618498"/>
          </a:xfrm>
        </p:grpSpPr>
        <p:sp>
          <p:nvSpPr>
            <p:cNvPr id="28676" name="TextBox 9"/>
            <p:cNvSpPr txBox="1">
              <a:spLocks noChangeArrowheads="1"/>
            </p:cNvSpPr>
            <p:nvPr/>
          </p:nvSpPr>
          <p:spPr bwMode="auto">
            <a:xfrm>
              <a:off x="787400" y="2130425"/>
              <a:ext cx="7543800" cy="2340686"/>
            </a:xfrm>
            <a:prstGeom prst="rect">
              <a:avLst/>
            </a:prstGeom>
            <a:noFill/>
            <a:ln w="9525">
              <a:noFill/>
              <a:miter lim="800000"/>
              <a:headEnd/>
              <a:tailEnd/>
            </a:ln>
          </p:spPr>
          <p:txBody>
            <a:bodyPr>
              <a:spAutoFit/>
            </a:bodyPr>
            <a:lstStyle/>
            <a:p>
              <a:pPr eaLnBrk="1" hangingPunct="1"/>
              <a:r>
                <a:rPr lang="en-US" altLang="en-US" sz="3200" b="1" dirty="0"/>
                <a:t>ROS Report – January 2021</a:t>
              </a:r>
            </a:p>
            <a:p>
              <a:pPr eaLnBrk="1" hangingPunct="1"/>
              <a:endParaRPr lang="en-US" altLang="en-US" b="1" dirty="0"/>
            </a:p>
            <a:p>
              <a:pPr eaLnBrk="1" hangingPunct="1"/>
              <a:r>
                <a:rPr lang="en-US" altLang="en-US" sz="2000" dirty="0"/>
                <a:t>Chase Smith</a:t>
              </a:r>
            </a:p>
            <a:p>
              <a:pPr eaLnBrk="1" hangingPunct="1"/>
              <a:r>
                <a:rPr lang="en-US" altLang="en-US" dirty="0"/>
                <a:t> </a:t>
              </a:r>
            </a:p>
            <a:p>
              <a:pPr eaLnBrk="1" hangingPunct="1"/>
              <a:r>
                <a:rPr lang="en-US" altLang="en-US" sz="2000" dirty="0"/>
                <a:t>Technical Advisory Committee (TAC) Meeting</a:t>
              </a:r>
            </a:p>
            <a:p>
              <a:pPr eaLnBrk="1" hangingPunct="1"/>
              <a:r>
                <a:rPr lang="en-US" altLang="en-US" sz="2000" dirty="0"/>
                <a:t>ERCOT Public</a:t>
              </a:r>
            </a:p>
            <a:p>
              <a:pPr eaLnBrk="1" hangingPunct="1"/>
              <a:endParaRPr lang="en-US" altLang="en-US" dirty="0"/>
            </a:p>
          </p:txBody>
        </p:sp>
        <p:cxnSp>
          <p:nvCxnSpPr>
            <p:cNvPr id="13" name="Straight Connector 12"/>
            <p:cNvCxnSpPr/>
            <p:nvPr/>
          </p:nvCxnSpPr>
          <p:spPr>
            <a:xfrm flipV="1">
              <a:off x="787400" y="1852613"/>
              <a:ext cx="6286500" cy="12709"/>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
        <p:nvSpPr>
          <p:cNvPr id="2" name="Footer Placeholder 1"/>
          <p:cNvSpPr>
            <a:spLocks noGrp="1"/>
          </p:cNvSpPr>
          <p:nvPr>
            <p:ph type="ftr" sz="quarter" idx="11"/>
          </p:nvPr>
        </p:nvSpPr>
        <p:spPr/>
        <p:txBody>
          <a:bodyPr/>
          <a:lstStyle/>
          <a:p>
            <a:pPr>
              <a:defRPr/>
            </a:pPr>
            <a:r>
              <a:rPr lang="en-US" dirty="0"/>
              <a:t>January 27, 2021 TAC Meeting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600" b="1" dirty="0"/>
              <a:t>Voting Items</a:t>
            </a:r>
            <a:endParaRPr lang="en-US" sz="3600" dirty="0"/>
          </a:p>
        </p:txBody>
      </p:sp>
      <p:sp>
        <p:nvSpPr>
          <p:cNvPr id="3" name="Content Placeholder 2"/>
          <p:cNvSpPr>
            <a:spLocks noGrp="1"/>
          </p:cNvSpPr>
          <p:nvPr>
            <p:ph sz="quarter" idx="1"/>
          </p:nvPr>
        </p:nvSpPr>
        <p:spPr/>
        <p:txBody>
          <a:bodyPr/>
          <a:lstStyle/>
          <a:p>
            <a:pPr>
              <a:spcBef>
                <a:spcPts val="0"/>
              </a:spcBef>
              <a:buClr>
                <a:srgbClr val="DD8047"/>
              </a:buClr>
            </a:pPr>
            <a:r>
              <a:rPr lang="en-US" sz="2600" dirty="0">
                <a:solidFill>
                  <a:prstClr val="black"/>
                </a:solidFill>
                <a:latin typeface="Arial" panose="020B0604020202020204" pitchFamily="34" charset="0"/>
                <a:cs typeface="Arial" panose="020B0604020202020204" pitchFamily="34" charset="0"/>
              </a:rPr>
              <a:t>PGRR085 - Dynamic Model Improvements</a:t>
            </a:r>
            <a:r>
              <a:rPr lang="en-US" dirty="0">
                <a:solidFill>
                  <a:prstClr val="black"/>
                </a:solidFill>
                <a:latin typeface="Arial" panose="020B0604020202020204" pitchFamily="34" charset="0"/>
                <a:cs typeface="Arial" panose="020B0604020202020204" pitchFamily="34" charset="0"/>
              </a:rPr>
              <a:t>	</a:t>
            </a:r>
          </a:p>
          <a:p>
            <a:pPr marL="0" indent="0">
              <a:spcBef>
                <a:spcPts val="0"/>
              </a:spcBef>
              <a:buClr>
                <a:srgbClr val="DD8047"/>
              </a:buClr>
              <a:buNone/>
            </a:pPr>
            <a:endParaRPr lang="en-US" sz="2600" dirty="0">
              <a:solidFill>
                <a:prstClr val="black"/>
              </a:solidFill>
              <a:latin typeface="Arial" panose="020B0604020202020204" pitchFamily="34" charset="0"/>
              <a:cs typeface="Arial" panose="020B0604020202020204" pitchFamily="34" charset="0"/>
            </a:endParaRPr>
          </a:p>
          <a:p>
            <a:pPr>
              <a:spcBef>
                <a:spcPts val="0"/>
              </a:spcBef>
              <a:buClr>
                <a:srgbClr val="DD8047"/>
              </a:buClr>
            </a:pPr>
            <a:r>
              <a:rPr lang="en-US" sz="2600" dirty="0">
                <a:solidFill>
                  <a:prstClr val="black"/>
                </a:solidFill>
                <a:latin typeface="Arial" panose="020B0604020202020204" pitchFamily="34" charset="0"/>
                <a:cs typeface="Arial" panose="020B0604020202020204" pitchFamily="34" charset="0"/>
              </a:rPr>
              <a:t>PGRR086 - Related to RRGRR027, Clarify Models Required to Proceed with an FIS</a:t>
            </a:r>
          </a:p>
          <a:p>
            <a:pPr marL="0" indent="0">
              <a:spcBef>
                <a:spcPts val="0"/>
              </a:spcBef>
              <a:buClr>
                <a:srgbClr val="DD8047"/>
              </a:buClr>
              <a:buNone/>
            </a:pPr>
            <a:endParaRPr lang="en-US" sz="2600" dirty="0">
              <a:latin typeface="Times New Roman" panose="02020603050405020304" pitchFamily="18" charset="0"/>
            </a:endParaRPr>
          </a:p>
          <a:p>
            <a:pPr>
              <a:spcBef>
                <a:spcPts val="0"/>
              </a:spcBef>
              <a:buClr>
                <a:srgbClr val="DD8047"/>
              </a:buClr>
            </a:pPr>
            <a:r>
              <a:rPr lang="en-US" sz="2600" dirty="0">
                <a:solidFill>
                  <a:prstClr val="black"/>
                </a:solidFill>
                <a:latin typeface="Arial" panose="020B0604020202020204" pitchFamily="34" charset="0"/>
                <a:cs typeface="Arial" panose="020B0604020202020204" pitchFamily="34" charset="0"/>
              </a:rPr>
              <a:t>PGRR087 - Remedial Action Scheme Planning Assumptions</a:t>
            </a:r>
          </a:p>
          <a:p>
            <a:pPr>
              <a:spcBef>
                <a:spcPts val="0"/>
              </a:spcBef>
              <a:buClr>
                <a:srgbClr val="DD8047"/>
              </a:buClr>
            </a:pPr>
            <a:endParaRPr lang="en-US" sz="2600" dirty="0">
              <a:solidFill>
                <a:prstClr val="black"/>
              </a:solidFill>
              <a:latin typeface="Arial" panose="020B0604020202020204" pitchFamily="34" charset="0"/>
              <a:cs typeface="Arial" panose="020B0604020202020204" pitchFamily="34" charset="0"/>
            </a:endParaRPr>
          </a:p>
          <a:p>
            <a:pPr>
              <a:spcBef>
                <a:spcPts val="0"/>
              </a:spcBef>
              <a:buClr>
                <a:srgbClr val="DD8047"/>
              </a:buClr>
            </a:pPr>
            <a:r>
              <a:rPr lang="en-US" sz="2600" dirty="0">
                <a:solidFill>
                  <a:prstClr val="black"/>
                </a:solidFill>
                <a:latin typeface="Arial" panose="020B0604020202020204" pitchFamily="34" charset="0"/>
                <a:cs typeface="Arial" panose="020B0604020202020204" pitchFamily="34" charset="0"/>
              </a:rPr>
              <a:t>RRGRR027 - Clarify Models Required to Proceed with an FIS</a:t>
            </a:r>
          </a:p>
        </p:txBody>
      </p:sp>
      <p:sp>
        <p:nvSpPr>
          <p:cNvPr id="5" name="Footer Placeholder 4"/>
          <p:cNvSpPr>
            <a:spLocks noGrp="1"/>
          </p:cNvSpPr>
          <p:nvPr>
            <p:ph type="ftr" sz="quarter" idx="11"/>
          </p:nvPr>
        </p:nvSpPr>
        <p:spPr/>
        <p:txBody>
          <a:bodyPr/>
          <a:lstStyle/>
          <a:p>
            <a:pPr>
              <a:defRPr/>
            </a:pPr>
            <a:r>
              <a:rPr lang="en-US" dirty="0"/>
              <a:t>January 27, 2021 TAC Meeting</a:t>
            </a:r>
          </a:p>
        </p:txBody>
      </p:sp>
    </p:spTree>
    <p:extLst>
      <p:ext uri="{BB962C8B-B14F-4D97-AF65-F5344CB8AC3E}">
        <p14:creationId xmlns:p14="http://schemas.microsoft.com/office/powerpoint/2010/main" val="3494815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600" b="1" dirty="0"/>
              <a:t>2021 ROS Leadership</a:t>
            </a:r>
            <a:endParaRPr lang="en-US" sz="3600" dirty="0"/>
          </a:p>
        </p:txBody>
      </p:sp>
      <p:sp>
        <p:nvSpPr>
          <p:cNvPr id="3" name="Content Placeholder 2"/>
          <p:cNvSpPr>
            <a:spLocks noGrp="1"/>
          </p:cNvSpPr>
          <p:nvPr>
            <p:ph sz="quarter" idx="1"/>
          </p:nvPr>
        </p:nvSpPr>
        <p:spPr/>
        <p:txBody>
          <a:bodyPr/>
          <a:lstStyle/>
          <a:p>
            <a:pPr>
              <a:spcBef>
                <a:spcPts val="0"/>
              </a:spcBef>
              <a:buClr>
                <a:srgbClr val="DD8047"/>
              </a:buClr>
            </a:pPr>
            <a:r>
              <a:rPr lang="en-US" sz="2600" dirty="0">
                <a:solidFill>
                  <a:prstClr val="black"/>
                </a:solidFill>
                <a:latin typeface="Arial" panose="020B0604020202020204" pitchFamily="34" charset="0"/>
                <a:cs typeface="Arial" panose="020B0604020202020204" pitchFamily="34" charset="0"/>
              </a:rPr>
              <a:t>Chair: Chase Smith (Southern Power Co.)</a:t>
            </a:r>
          </a:p>
          <a:p>
            <a:pPr>
              <a:spcBef>
                <a:spcPts val="0"/>
              </a:spcBef>
              <a:buClr>
                <a:srgbClr val="DD8047"/>
              </a:buClr>
            </a:pPr>
            <a:r>
              <a:rPr lang="en-US" sz="2600" dirty="0">
                <a:solidFill>
                  <a:prstClr val="black"/>
                </a:solidFill>
                <a:latin typeface="Arial" panose="020B0604020202020204" pitchFamily="34" charset="0"/>
                <a:cs typeface="Arial" panose="020B0604020202020204" pitchFamily="34" charset="0"/>
              </a:rPr>
              <a:t>Vice-Chair: Katie Rich (Golden Spread Electric Cooperative)</a:t>
            </a:r>
          </a:p>
        </p:txBody>
      </p:sp>
      <p:sp>
        <p:nvSpPr>
          <p:cNvPr id="5" name="Footer Placeholder 4"/>
          <p:cNvSpPr>
            <a:spLocks noGrp="1"/>
          </p:cNvSpPr>
          <p:nvPr>
            <p:ph type="ftr" sz="quarter" idx="11"/>
          </p:nvPr>
        </p:nvSpPr>
        <p:spPr/>
        <p:txBody>
          <a:bodyPr/>
          <a:lstStyle/>
          <a:p>
            <a:pPr>
              <a:defRPr/>
            </a:pPr>
            <a:r>
              <a:rPr lang="en-US" dirty="0"/>
              <a:t>January 27, 2021 TAC Meeting</a:t>
            </a:r>
          </a:p>
        </p:txBody>
      </p:sp>
    </p:spTree>
    <p:extLst>
      <p:ext uri="{BB962C8B-B14F-4D97-AF65-F5344CB8AC3E}">
        <p14:creationId xmlns:p14="http://schemas.microsoft.com/office/powerpoint/2010/main" val="623393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600" b="1" dirty="0"/>
              <a:t>Discussion Items</a:t>
            </a:r>
            <a:endParaRPr lang="en-US" sz="3600" dirty="0"/>
          </a:p>
        </p:txBody>
      </p:sp>
      <p:sp>
        <p:nvSpPr>
          <p:cNvPr id="3" name="Content Placeholder 2"/>
          <p:cNvSpPr>
            <a:spLocks noGrp="1"/>
          </p:cNvSpPr>
          <p:nvPr>
            <p:ph sz="quarter" idx="1"/>
          </p:nvPr>
        </p:nvSpPr>
        <p:spPr/>
        <p:txBody>
          <a:bodyPr/>
          <a:lstStyle/>
          <a:p>
            <a:pPr>
              <a:spcBef>
                <a:spcPts val="0"/>
              </a:spcBef>
              <a:buClr>
                <a:srgbClr val="DD8047"/>
              </a:buClr>
            </a:pPr>
            <a:r>
              <a:rPr lang="en-US" sz="2600" dirty="0">
                <a:solidFill>
                  <a:prstClr val="black"/>
                </a:solidFill>
                <a:latin typeface="Arial" panose="020B0604020202020204" pitchFamily="34" charset="0"/>
                <a:cs typeface="Arial" panose="020B0604020202020204" pitchFamily="34" charset="0"/>
              </a:rPr>
              <a:t>Valley GTC Updates</a:t>
            </a:r>
          </a:p>
          <a:p>
            <a:pPr lvl="1">
              <a:spcBef>
                <a:spcPts val="0"/>
              </a:spcBef>
              <a:buClr>
                <a:srgbClr val="DD8047"/>
              </a:buClr>
            </a:pPr>
            <a:r>
              <a:rPr lang="en-US" sz="2300" dirty="0">
                <a:solidFill>
                  <a:prstClr val="black"/>
                </a:solidFill>
                <a:latin typeface="Arial" panose="020B0604020202020204" pitchFamily="34" charset="0"/>
                <a:cs typeface="Arial" panose="020B0604020202020204" pitchFamily="34" charset="0"/>
              </a:rPr>
              <a:t>New Valley Export GTC, update Lobo and Ajo GTCs</a:t>
            </a:r>
          </a:p>
          <a:p>
            <a:pPr lvl="1">
              <a:spcBef>
                <a:spcPts val="0"/>
              </a:spcBef>
              <a:buClr>
                <a:srgbClr val="DD8047"/>
              </a:buClr>
            </a:pPr>
            <a:r>
              <a:rPr lang="en-US" sz="2300" dirty="0">
                <a:solidFill>
                  <a:prstClr val="black"/>
                </a:solidFill>
                <a:latin typeface="Arial" panose="020B0604020202020204" pitchFamily="34" charset="0"/>
                <a:cs typeface="Arial" panose="020B0604020202020204" pitchFamily="34" charset="0"/>
              </a:rPr>
              <a:t>New generation connecting in Valley is driving GTC updates to manage regional stability issues</a:t>
            </a:r>
          </a:p>
          <a:p>
            <a:pPr marL="366713" lvl="1" indent="0">
              <a:spcBef>
                <a:spcPts val="0"/>
              </a:spcBef>
              <a:buClr>
                <a:srgbClr val="DD8047"/>
              </a:buClr>
              <a:buNone/>
            </a:pPr>
            <a:endParaRPr lang="en-US" sz="2300" dirty="0">
              <a:solidFill>
                <a:prstClr val="black"/>
              </a:solidFill>
              <a:latin typeface="Arial" panose="020B0604020202020204" pitchFamily="34" charset="0"/>
              <a:cs typeface="Arial" panose="020B0604020202020204" pitchFamily="34" charset="0"/>
            </a:endParaRPr>
          </a:p>
          <a:p>
            <a:pPr>
              <a:spcBef>
                <a:spcPts val="0"/>
              </a:spcBef>
              <a:buClr>
                <a:srgbClr val="DD8047"/>
              </a:buClr>
            </a:pPr>
            <a:r>
              <a:rPr lang="en-US" sz="2600" dirty="0">
                <a:solidFill>
                  <a:prstClr val="black"/>
                </a:solidFill>
                <a:latin typeface="Arial" panose="020B0604020202020204" pitchFamily="34" charset="0"/>
                <a:cs typeface="Arial" panose="020B0604020202020204" pitchFamily="34" charset="0"/>
              </a:rPr>
              <a:t>Southern Cross Directive #8, DC Tie Voltage Support Service</a:t>
            </a:r>
          </a:p>
          <a:p>
            <a:pPr lvl="1">
              <a:spcBef>
                <a:spcPts val="0"/>
              </a:spcBef>
              <a:buClr>
                <a:srgbClr val="DD8047"/>
              </a:buClr>
            </a:pPr>
            <a:r>
              <a:rPr lang="en-US" sz="2300" dirty="0">
                <a:solidFill>
                  <a:prstClr val="black"/>
                </a:solidFill>
                <a:latin typeface="Arial" panose="020B0604020202020204" pitchFamily="34" charset="0"/>
                <a:cs typeface="Arial" panose="020B0604020202020204" pitchFamily="34" charset="0"/>
              </a:rPr>
              <a:t>ROS endorses ERCOT’s proposal</a:t>
            </a:r>
          </a:p>
          <a:p>
            <a:pPr lvl="1">
              <a:spcBef>
                <a:spcPts val="0"/>
              </a:spcBef>
              <a:buClr>
                <a:srgbClr val="DD8047"/>
              </a:buClr>
            </a:pPr>
            <a:r>
              <a:rPr lang="en-US" sz="2300" dirty="0">
                <a:solidFill>
                  <a:prstClr val="black"/>
                </a:solidFill>
                <a:latin typeface="Arial" panose="020B0604020202020204" pitchFamily="34" charset="0"/>
                <a:cs typeface="Arial" panose="020B0604020202020204" pitchFamily="34" charset="0"/>
              </a:rPr>
              <a:t>Any DC Tie facility that has an initial energization date after January 1, 2021, and any DC Tie facility that is replaced after that date, shall have at least 0.95 power factor leading/lagging reactive power capability</a:t>
            </a:r>
          </a:p>
          <a:p>
            <a:pPr>
              <a:spcBef>
                <a:spcPts val="0"/>
              </a:spcBef>
              <a:buClr>
                <a:srgbClr val="DD8047"/>
              </a:buClr>
            </a:pPr>
            <a:endParaRPr lang="en-US" sz="2600" dirty="0">
              <a:solidFill>
                <a:prstClr val="black"/>
              </a:solidFill>
              <a:latin typeface="Arial" panose="020B0604020202020204" pitchFamily="34" charset="0"/>
              <a:cs typeface="Arial" panose="020B0604020202020204" pitchFamily="34" charset="0"/>
            </a:endParaRPr>
          </a:p>
          <a:p>
            <a:pPr lvl="1">
              <a:spcBef>
                <a:spcPts val="0"/>
              </a:spcBef>
              <a:buClr>
                <a:srgbClr val="DD8047"/>
              </a:buClr>
            </a:pPr>
            <a:endParaRPr lang="en-US" sz="2000" dirty="0">
              <a:solidFill>
                <a:prstClr val="black"/>
              </a:solidFill>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a:lstStyle/>
          <a:p>
            <a:pPr>
              <a:defRPr/>
            </a:pPr>
            <a:r>
              <a:rPr lang="en-US" dirty="0"/>
              <a:t>January 27, 2021 TAC Meeting</a:t>
            </a:r>
          </a:p>
        </p:txBody>
      </p:sp>
    </p:spTree>
    <p:extLst>
      <p:ext uri="{BB962C8B-B14F-4D97-AF65-F5344CB8AC3E}">
        <p14:creationId xmlns:p14="http://schemas.microsoft.com/office/powerpoint/2010/main" val="2103562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t>Discussion Items</a:t>
            </a:r>
            <a:endParaRPr lang="en-US" sz="3600" dirty="0"/>
          </a:p>
        </p:txBody>
      </p:sp>
      <p:sp>
        <p:nvSpPr>
          <p:cNvPr id="3" name="Content Placeholder 2"/>
          <p:cNvSpPr>
            <a:spLocks noGrp="1"/>
          </p:cNvSpPr>
          <p:nvPr>
            <p:ph sz="quarter" idx="1"/>
          </p:nvPr>
        </p:nvSpPr>
        <p:spPr/>
        <p:txBody>
          <a:bodyPr/>
          <a:lstStyle/>
          <a:p>
            <a:pPr marL="319088" marR="0" lvl="0" indent="-319088" algn="l" defTabSz="914400" rtl="0" eaLnBrk="0" fontAlgn="base" latinLnBrk="0" hangingPunct="0">
              <a:lnSpc>
                <a:spcPct val="100000"/>
              </a:lnSpc>
              <a:spcBef>
                <a:spcPts val="700"/>
              </a:spcBef>
              <a:spcAft>
                <a:spcPct val="0"/>
              </a:spcAft>
              <a:buClr>
                <a:srgbClr val="DD8047"/>
              </a:buClr>
              <a:buSzPct val="60000"/>
              <a:buFont typeface="Wingdings" pitchFamily="2" charset="2"/>
              <a:buChar char=""/>
              <a:tabLst/>
              <a:defRPr/>
            </a:pPr>
            <a:r>
              <a:rPr lang="en-US" sz="2600" dirty="0">
                <a:effectLst/>
                <a:latin typeface="Arial" panose="020B0604020202020204" pitchFamily="34" charset="0"/>
                <a:ea typeface="Times New Roman" panose="02020603050405020304" pitchFamily="18" charset="0"/>
                <a:cs typeface="Arial" panose="020B0604020202020204" pitchFamily="34" charset="0"/>
              </a:rPr>
              <a:t>TAC Assignment: Reliability considerations regarding Outage Activity Related to Operating Condition Notice (OCN)</a:t>
            </a:r>
          </a:p>
          <a:p>
            <a:pPr lvl="1" indent="-319088">
              <a:spcBef>
                <a:spcPts val="700"/>
              </a:spcBef>
              <a:buClr>
                <a:srgbClr val="DD8047"/>
              </a:buClr>
              <a:buSzPct val="60000"/>
              <a:buFont typeface="Wingdings" pitchFamily="2" charset="2"/>
              <a:buChar char=""/>
              <a:defRPr/>
            </a:pPr>
            <a:r>
              <a:rPr lang="en-US" sz="2300" dirty="0">
                <a:latin typeface="Arial" panose="020B0604020202020204" pitchFamily="34" charset="0"/>
                <a:ea typeface="Times New Roman" panose="02020603050405020304" pitchFamily="18" charset="0"/>
                <a:cs typeface="Arial" panose="020B0604020202020204" pitchFamily="34" charset="0"/>
              </a:rPr>
              <a:t>Action Item Complete</a:t>
            </a:r>
            <a:endParaRPr lang="en-US" sz="2300" dirty="0">
              <a:effectLst/>
              <a:latin typeface="Arial" panose="020B0604020202020204" pitchFamily="34" charset="0"/>
              <a:ea typeface="Times New Roman" panose="02020603050405020304" pitchFamily="18" charset="0"/>
              <a:cs typeface="Arial" panose="020B0604020202020204" pitchFamily="34" charset="0"/>
            </a:endParaRPr>
          </a:p>
          <a:p>
            <a:pPr lvl="1" indent="-319088">
              <a:spcBef>
                <a:spcPts val="700"/>
              </a:spcBef>
              <a:buClr>
                <a:srgbClr val="DD8047"/>
              </a:buClr>
              <a:buSzPct val="60000"/>
              <a:buFont typeface="Wingdings" pitchFamily="2" charset="2"/>
              <a:buChar char=""/>
              <a:defRPr/>
            </a:pPr>
            <a:r>
              <a:rPr lang="en-US" sz="2300" dirty="0">
                <a:effectLst/>
                <a:latin typeface="Arial" panose="020B0604020202020204" pitchFamily="34" charset="0"/>
                <a:ea typeface="Times New Roman" panose="02020603050405020304" pitchFamily="18" charset="0"/>
                <a:cs typeface="Arial" panose="020B0604020202020204" pitchFamily="34" charset="0"/>
              </a:rPr>
              <a:t>NOGRR207 – Related to NPRR1001, Clarification of Definition of OCN, Advisory, Watch, Emergency Notice, and Related Clarifications</a:t>
            </a:r>
          </a:p>
          <a:p>
            <a:pPr marL="319088" marR="0" lvl="0" indent="-319088" algn="l" defTabSz="914400" rtl="0" eaLnBrk="0" fontAlgn="base" latinLnBrk="0" hangingPunct="0">
              <a:lnSpc>
                <a:spcPct val="100000"/>
              </a:lnSpc>
              <a:spcBef>
                <a:spcPts val="700"/>
              </a:spcBef>
              <a:spcAft>
                <a:spcPct val="0"/>
              </a:spcAft>
              <a:buClr>
                <a:srgbClr val="DD8047"/>
              </a:buClr>
              <a:buSzPct val="60000"/>
              <a:buFont typeface="Wingdings" pitchFamily="2" charset="2"/>
              <a:buChar char=""/>
              <a:tabLst/>
              <a:defRPr/>
            </a:pPr>
            <a:endParaRPr lang="en-US" sz="1800" dirty="0">
              <a:latin typeface="Arial" panose="020B0604020202020204" pitchFamily="34" charset="0"/>
              <a:cs typeface="Arial" panose="020B0604020202020204" pitchFamily="34" charset="0"/>
            </a:endParaRPr>
          </a:p>
          <a:p>
            <a:pPr marL="319088" marR="0" lvl="0" indent="-319088" algn="l" defTabSz="914400" rtl="0" eaLnBrk="0" fontAlgn="base" latinLnBrk="0" hangingPunct="0">
              <a:lnSpc>
                <a:spcPct val="100000"/>
              </a:lnSpc>
              <a:spcBef>
                <a:spcPts val="700"/>
              </a:spcBef>
              <a:spcAft>
                <a:spcPct val="0"/>
              </a:spcAft>
              <a:buClr>
                <a:srgbClr val="DD8047"/>
              </a:buClr>
              <a:buSzPct val="60000"/>
              <a:buFont typeface="Wingdings" pitchFamily="2" charset="2"/>
              <a:buChar char=""/>
              <a:tabLst/>
              <a:defRPr/>
            </a:pPr>
            <a:r>
              <a:rPr lang="en-US" sz="2600" dirty="0">
                <a:latin typeface="Arial" panose="020B0604020202020204" pitchFamily="34" charset="0"/>
                <a:cs typeface="Arial" panose="020B0604020202020204" pitchFamily="34" charset="0"/>
              </a:rPr>
              <a:t>Resource Integration Working Group</a:t>
            </a:r>
          </a:p>
          <a:p>
            <a:pPr lvl="1" indent="-319088">
              <a:spcBef>
                <a:spcPts val="700"/>
              </a:spcBef>
              <a:buClr>
                <a:srgbClr val="DD8047"/>
              </a:buClr>
              <a:buSzPct val="60000"/>
              <a:buFont typeface="Wingdings" pitchFamily="2" charset="2"/>
              <a:buChar char=""/>
              <a:defRPr/>
            </a:pPr>
            <a:r>
              <a:rPr lang="en-US" sz="2300" dirty="0">
                <a:latin typeface="Arial" panose="020B0604020202020204" pitchFamily="34" charset="0"/>
                <a:cs typeface="Arial" panose="020B0604020202020204" pitchFamily="34" charset="0"/>
              </a:rPr>
              <a:t>New “Other Group” that will focus on interconnection process</a:t>
            </a:r>
          </a:p>
        </p:txBody>
      </p:sp>
      <p:sp>
        <p:nvSpPr>
          <p:cNvPr id="5" name="Footer Placeholder 4"/>
          <p:cNvSpPr>
            <a:spLocks noGrp="1"/>
          </p:cNvSpPr>
          <p:nvPr>
            <p:ph type="ftr" sz="quarter" idx="11"/>
          </p:nvPr>
        </p:nvSpPr>
        <p:spPr/>
        <p:txBody>
          <a:bodyPr/>
          <a:lstStyle/>
          <a:p>
            <a:pPr>
              <a:defRPr/>
            </a:pPr>
            <a:r>
              <a:rPr lang="en-US" dirty="0"/>
              <a:t>January 27, 2021 TAC Meeting</a:t>
            </a:r>
          </a:p>
        </p:txBody>
      </p:sp>
    </p:spTree>
    <p:extLst>
      <p:ext uri="{BB962C8B-B14F-4D97-AF65-F5344CB8AC3E}">
        <p14:creationId xmlns:p14="http://schemas.microsoft.com/office/powerpoint/2010/main" val="21845991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t>Future Meetings</a:t>
            </a:r>
            <a:endParaRPr lang="en-US" sz="3600" dirty="0"/>
          </a:p>
        </p:txBody>
      </p:sp>
      <p:sp>
        <p:nvSpPr>
          <p:cNvPr id="3" name="Content Placeholder 2"/>
          <p:cNvSpPr>
            <a:spLocks noGrp="1"/>
          </p:cNvSpPr>
          <p:nvPr>
            <p:ph sz="quarter" idx="1"/>
          </p:nvPr>
        </p:nvSpPr>
        <p:spPr/>
        <p:txBody>
          <a:bodyPr/>
          <a:lstStyle/>
          <a:p>
            <a:pPr marL="319088" marR="0" lvl="0" indent="-319088" algn="l" defTabSz="914400" rtl="0" eaLnBrk="0" fontAlgn="base" latinLnBrk="0" hangingPunct="0">
              <a:lnSpc>
                <a:spcPct val="100000"/>
              </a:lnSpc>
              <a:spcBef>
                <a:spcPts val="700"/>
              </a:spcBef>
              <a:spcAft>
                <a:spcPct val="0"/>
              </a:spcAft>
              <a:buClr>
                <a:srgbClr val="DD8047"/>
              </a:buClr>
              <a:buSzPct val="60000"/>
              <a:buFont typeface="Wingdings" pitchFamily="2" charset="2"/>
              <a:buChar char=""/>
              <a:tabLst/>
              <a:defRPr/>
            </a:pPr>
            <a:r>
              <a:rPr lang="en-US" sz="2600" dirty="0">
                <a:effectLst/>
                <a:latin typeface="Arial" panose="020B0604020202020204" pitchFamily="34" charset="0"/>
                <a:ea typeface="Times New Roman" panose="02020603050405020304" pitchFamily="18" charset="0"/>
                <a:cs typeface="Arial" panose="020B0604020202020204" pitchFamily="34" charset="0"/>
              </a:rPr>
              <a:t>ROS</a:t>
            </a:r>
          </a:p>
          <a:p>
            <a:pPr lvl="1" indent="-319088">
              <a:spcBef>
                <a:spcPts val="700"/>
              </a:spcBef>
              <a:buClr>
                <a:srgbClr val="DD8047"/>
              </a:buClr>
              <a:buSzPct val="60000"/>
              <a:buFont typeface="Wingdings" pitchFamily="2" charset="2"/>
              <a:buChar char=""/>
              <a:defRPr/>
            </a:pPr>
            <a:r>
              <a:rPr lang="en-US" sz="2300" dirty="0">
                <a:latin typeface="Arial" panose="020B0604020202020204" pitchFamily="34" charset="0"/>
                <a:ea typeface="Times New Roman" panose="02020603050405020304" pitchFamily="18" charset="0"/>
                <a:cs typeface="Arial" panose="020B0604020202020204" pitchFamily="34" charset="0"/>
              </a:rPr>
              <a:t>Next Regularly Scheduled Meeting – February 4th</a:t>
            </a:r>
            <a:endParaRPr lang="en-US" sz="2300" dirty="0">
              <a:effectLst/>
              <a:latin typeface="Arial" panose="020B0604020202020204" pitchFamily="34" charset="0"/>
              <a:ea typeface="Times New Roman" panose="02020603050405020304" pitchFamily="18" charset="0"/>
              <a:cs typeface="Arial" panose="020B0604020202020204" pitchFamily="34" charset="0"/>
            </a:endParaRPr>
          </a:p>
          <a:p>
            <a:pPr marL="319088" marR="0" lvl="0" indent="-319088" algn="l" defTabSz="914400" rtl="0" eaLnBrk="0" fontAlgn="base" latinLnBrk="0" hangingPunct="0">
              <a:lnSpc>
                <a:spcPct val="100000"/>
              </a:lnSpc>
              <a:spcBef>
                <a:spcPts val="700"/>
              </a:spcBef>
              <a:spcAft>
                <a:spcPct val="0"/>
              </a:spcAft>
              <a:buClr>
                <a:srgbClr val="DD8047"/>
              </a:buClr>
              <a:buSzPct val="60000"/>
              <a:buFont typeface="Wingdings" pitchFamily="2" charset="2"/>
              <a:buChar char=""/>
              <a:tabLst/>
              <a:defRPr/>
            </a:pPr>
            <a:endParaRPr lang="en-US" sz="1800" dirty="0">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a:lstStyle/>
          <a:p>
            <a:pPr>
              <a:defRPr/>
            </a:pPr>
            <a:r>
              <a:rPr lang="en-US" dirty="0"/>
              <a:t>January 27, 2021 TAC Meeting</a:t>
            </a:r>
          </a:p>
        </p:txBody>
      </p:sp>
    </p:spTree>
    <p:extLst>
      <p:ext uri="{BB962C8B-B14F-4D97-AF65-F5344CB8AC3E}">
        <p14:creationId xmlns:p14="http://schemas.microsoft.com/office/powerpoint/2010/main" val="2277274887"/>
      </p:ext>
    </p:extLst>
  </p:cSld>
  <p:clrMapOvr>
    <a:masterClrMapping/>
  </p:clrMapOvr>
</p:sld>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1_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ppt/theme/themeOverride2.xml><?xml version="1.0" encoding="utf-8"?>
<a:themeOverride xmlns:a="http://schemas.openxmlformats.org/drawingml/2006/main">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documentManagement>
    <Vault xmlns="8b965130-e3da-4e6b-9b2e-40bd1204f29d">false</Vault>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4C4FFC4A894504CB30DBFB7150C9A36" ma:contentTypeVersion="1" ma:contentTypeDescription="Create a new document." ma:contentTypeScope="" ma:versionID="a348a1d5b3757ce50e1f24946bd41ced">
  <xsd:schema xmlns:xsd="http://www.w3.org/2001/XMLSchema" xmlns:p="http://schemas.microsoft.com/office/2006/metadata/properties" xmlns:ns2="8b965130-e3da-4e6b-9b2e-40bd1204f29d" targetNamespace="http://schemas.microsoft.com/office/2006/metadata/properties" ma:root="true" ma:fieldsID="d266142c60a72bd10641c75f93fb4fa0" ns2:_="">
    <xsd:import namespace="8b965130-e3da-4e6b-9b2e-40bd1204f29d"/>
    <xsd:element name="properties">
      <xsd:complexType>
        <xsd:sequence>
          <xsd:element name="documentManagement">
            <xsd:complexType>
              <xsd:all>
                <xsd:element ref="ns2:Vault" minOccurs="0"/>
              </xsd:all>
            </xsd:complexType>
          </xsd:element>
        </xsd:sequence>
      </xsd:complexType>
    </xsd:element>
  </xsd:schema>
  <xsd:schema xmlns:xsd="http://www.w3.org/2001/XMLSchema" xmlns:dms="http://schemas.microsoft.com/office/2006/documentManagement/types" targetNamespace="8b965130-e3da-4e6b-9b2e-40bd1204f29d" elementFormDefault="qualified">
    <xsd:import namespace="http://schemas.microsoft.com/office/2006/documentManagement/types"/>
    <xsd:element name="Vault" ma:index="8" nillable="true" ma:displayName="Vault" ma:default="0" ma:description="Check the box to vault this file. It will remain in the vault until its retention date. You can edit and resave (but not delete) a vaulted file." ma:internalName="Vault">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C08B9F88-4009-47D3-BE70-F3C0D343BEB5}">
  <ds:schemaRefs>
    <ds:schemaRef ds:uri="http://purl.org/dc/terms/"/>
    <ds:schemaRef ds:uri="http://schemas.openxmlformats.org/package/2006/metadata/core-properties"/>
    <ds:schemaRef ds:uri="http://purl.org/dc/dcmitype/"/>
    <ds:schemaRef ds:uri="http://schemas.microsoft.com/office/2006/documentManagement/types"/>
    <ds:schemaRef ds:uri="http://schemas.microsoft.com/office/2006/metadata/properties"/>
    <ds:schemaRef ds:uri="8b965130-e3da-4e6b-9b2e-40bd1204f29d"/>
    <ds:schemaRef ds:uri="http://www.w3.org/XML/1998/namespace"/>
    <ds:schemaRef ds:uri="http://purl.org/dc/elements/1.1/"/>
  </ds:schemaRefs>
</ds:datastoreItem>
</file>

<file path=customXml/itemProps2.xml><?xml version="1.0" encoding="utf-8"?>
<ds:datastoreItem xmlns:ds="http://schemas.openxmlformats.org/officeDocument/2006/customXml" ds:itemID="{43D85667-BEC3-4D85-A8F2-BC9F07553EA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b965130-e3da-4e6b-9b2e-40bd1204f29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32964</TotalTime>
  <Words>273</Words>
  <Application>Microsoft Office PowerPoint</Application>
  <PresentationFormat>On-screen Show (4:3)</PresentationFormat>
  <Paragraphs>47</Paragraphs>
  <Slides>6</Slides>
  <Notes>6</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6</vt:i4>
      </vt:variant>
    </vt:vector>
  </HeadingPairs>
  <TitlesOfParts>
    <vt:vector size="15" baseType="lpstr">
      <vt:lpstr>Arial</vt:lpstr>
      <vt:lpstr>Calibri</vt:lpstr>
      <vt:lpstr>Times New Roman</vt:lpstr>
      <vt:lpstr>Tw Cen MT</vt:lpstr>
      <vt:lpstr>Wingdings</vt:lpstr>
      <vt:lpstr>Wingdings 2</vt:lpstr>
      <vt:lpstr>Custom Design</vt:lpstr>
      <vt:lpstr>Median</vt:lpstr>
      <vt:lpstr>1_Median</vt:lpstr>
      <vt:lpstr>PowerPoint Presentation</vt:lpstr>
      <vt:lpstr>Voting Items</vt:lpstr>
      <vt:lpstr>2021 ROS Leadership</vt:lpstr>
      <vt:lpstr>Discussion Items</vt:lpstr>
      <vt:lpstr>Discussion Items</vt:lpstr>
      <vt:lpstr>Future Meetings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Smith, Chase (SPC)</cp:lastModifiedBy>
  <cp:revision>1069</cp:revision>
  <cp:lastPrinted>2017-05-22T18:26:12Z</cp:lastPrinted>
  <dcterms:created xsi:type="dcterms:W3CDTF">2010-04-12T23:12:02Z</dcterms:created>
  <dcterms:modified xsi:type="dcterms:W3CDTF">2021-01-12T17:42:20Z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0x01010014C4FFC4A894504CB30DBFB7150C9A36</vt:lpwstr>
  </property>
  <property fmtid="{D5CDD505-2E9C-101B-9397-08002B2CF9AE}" pid="3" name="Information Classification">
    <vt:lpwstr/>
  </property>
</Properties>
</file>