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81" r:id="rId7"/>
    <p:sldId id="268" r:id="rId8"/>
    <p:sldId id="277" r:id="rId9"/>
    <p:sldId id="27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users\amoreno\Study\DAM%20Long%20Runtime\QSE_CP_counts_NPRR833-to-NOV20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QSE_COUNT</c:v>
                </c:pt>
              </c:strCache>
            </c:strRef>
          </c:tx>
          <c:spPr>
            <a:ln w="28575" cap="rnd">
              <a:solidFill>
                <a:schemeClr val="bg1">
                  <a:lumMod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bg1">
                  <a:lumMod val="50000"/>
                </a:schemeClr>
              </a:solidFill>
              <a:ln w="9525">
                <a:solidFill>
                  <a:schemeClr val="bg1">
                    <a:lumMod val="50000"/>
                  </a:schemeClr>
                </a:solidFill>
              </a:ln>
              <a:effectLst/>
            </c:spPr>
          </c:marker>
          <c:cat>
            <c:numRef>
              <c:f>Sheet1!$A$2:$A$601</c:f>
              <c:numCache>
                <c:formatCode>m/d/yyyy</c:formatCode>
                <c:ptCount val="600"/>
                <c:pt idx="0">
                  <c:v>43561</c:v>
                </c:pt>
                <c:pt idx="1">
                  <c:v>43562</c:v>
                </c:pt>
                <c:pt idx="2">
                  <c:v>43563</c:v>
                </c:pt>
                <c:pt idx="3">
                  <c:v>43564</c:v>
                </c:pt>
                <c:pt idx="4">
                  <c:v>43565</c:v>
                </c:pt>
                <c:pt idx="5">
                  <c:v>43566</c:v>
                </c:pt>
                <c:pt idx="6">
                  <c:v>43567</c:v>
                </c:pt>
                <c:pt idx="7">
                  <c:v>43568</c:v>
                </c:pt>
                <c:pt idx="8">
                  <c:v>43569</c:v>
                </c:pt>
                <c:pt idx="9">
                  <c:v>43570</c:v>
                </c:pt>
                <c:pt idx="10">
                  <c:v>43571</c:v>
                </c:pt>
                <c:pt idx="11">
                  <c:v>43572</c:v>
                </c:pt>
                <c:pt idx="12">
                  <c:v>43573</c:v>
                </c:pt>
                <c:pt idx="13">
                  <c:v>43574</c:v>
                </c:pt>
                <c:pt idx="14">
                  <c:v>43575</c:v>
                </c:pt>
                <c:pt idx="15">
                  <c:v>43576</c:v>
                </c:pt>
                <c:pt idx="16">
                  <c:v>43577</c:v>
                </c:pt>
                <c:pt idx="17">
                  <c:v>43578</c:v>
                </c:pt>
                <c:pt idx="18">
                  <c:v>43579</c:v>
                </c:pt>
                <c:pt idx="19">
                  <c:v>43580</c:v>
                </c:pt>
                <c:pt idx="20">
                  <c:v>43581</c:v>
                </c:pt>
                <c:pt idx="21">
                  <c:v>43582</c:v>
                </c:pt>
                <c:pt idx="22">
                  <c:v>43583</c:v>
                </c:pt>
                <c:pt idx="23">
                  <c:v>43584</c:v>
                </c:pt>
                <c:pt idx="24">
                  <c:v>43585</c:v>
                </c:pt>
                <c:pt idx="25">
                  <c:v>43586</c:v>
                </c:pt>
                <c:pt idx="26">
                  <c:v>43587</c:v>
                </c:pt>
                <c:pt idx="27">
                  <c:v>43588</c:v>
                </c:pt>
                <c:pt idx="28">
                  <c:v>43589</c:v>
                </c:pt>
                <c:pt idx="29">
                  <c:v>43590</c:v>
                </c:pt>
                <c:pt idx="30">
                  <c:v>43591</c:v>
                </c:pt>
                <c:pt idx="31">
                  <c:v>43592</c:v>
                </c:pt>
                <c:pt idx="32">
                  <c:v>43593</c:v>
                </c:pt>
                <c:pt idx="33">
                  <c:v>43594</c:v>
                </c:pt>
                <c:pt idx="34">
                  <c:v>43595</c:v>
                </c:pt>
                <c:pt idx="35">
                  <c:v>43596</c:v>
                </c:pt>
                <c:pt idx="36">
                  <c:v>43597</c:v>
                </c:pt>
                <c:pt idx="37">
                  <c:v>43598</c:v>
                </c:pt>
                <c:pt idx="38">
                  <c:v>43599</c:v>
                </c:pt>
                <c:pt idx="39">
                  <c:v>43600</c:v>
                </c:pt>
                <c:pt idx="40">
                  <c:v>43601</c:v>
                </c:pt>
                <c:pt idx="41">
                  <c:v>43602</c:v>
                </c:pt>
                <c:pt idx="42">
                  <c:v>43603</c:v>
                </c:pt>
                <c:pt idx="43">
                  <c:v>43604</c:v>
                </c:pt>
                <c:pt idx="44">
                  <c:v>43605</c:v>
                </c:pt>
                <c:pt idx="45">
                  <c:v>43606</c:v>
                </c:pt>
                <c:pt idx="46">
                  <c:v>43607</c:v>
                </c:pt>
                <c:pt idx="47">
                  <c:v>43608</c:v>
                </c:pt>
                <c:pt idx="48">
                  <c:v>43609</c:v>
                </c:pt>
                <c:pt idx="49">
                  <c:v>43610</c:v>
                </c:pt>
                <c:pt idx="50">
                  <c:v>43611</c:v>
                </c:pt>
                <c:pt idx="51">
                  <c:v>43612</c:v>
                </c:pt>
                <c:pt idx="52">
                  <c:v>43613</c:v>
                </c:pt>
                <c:pt idx="53">
                  <c:v>43614</c:v>
                </c:pt>
                <c:pt idx="54">
                  <c:v>43615</c:v>
                </c:pt>
                <c:pt idx="55">
                  <c:v>43616</c:v>
                </c:pt>
                <c:pt idx="56">
                  <c:v>43617</c:v>
                </c:pt>
                <c:pt idx="57">
                  <c:v>43618</c:v>
                </c:pt>
                <c:pt idx="58">
                  <c:v>43619</c:v>
                </c:pt>
                <c:pt idx="59">
                  <c:v>43620</c:v>
                </c:pt>
                <c:pt idx="60">
                  <c:v>43621</c:v>
                </c:pt>
                <c:pt idx="61">
                  <c:v>43622</c:v>
                </c:pt>
                <c:pt idx="62">
                  <c:v>43623</c:v>
                </c:pt>
                <c:pt idx="63">
                  <c:v>43624</c:v>
                </c:pt>
                <c:pt idx="64">
                  <c:v>43625</c:v>
                </c:pt>
                <c:pt idx="65">
                  <c:v>43626</c:v>
                </c:pt>
                <c:pt idx="66">
                  <c:v>43627</c:v>
                </c:pt>
                <c:pt idx="67">
                  <c:v>43628</c:v>
                </c:pt>
                <c:pt idx="68">
                  <c:v>43629</c:v>
                </c:pt>
                <c:pt idx="69">
                  <c:v>43630</c:v>
                </c:pt>
                <c:pt idx="70">
                  <c:v>43631</c:v>
                </c:pt>
                <c:pt idx="71">
                  <c:v>43632</c:v>
                </c:pt>
                <c:pt idx="72">
                  <c:v>43633</c:v>
                </c:pt>
                <c:pt idx="73">
                  <c:v>43634</c:v>
                </c:pt>
                <c:pt idx="74">
                  <c:v>43635</c:v>
                </c:pt>
                <c:pt idx="75">
                  <c:v>43636</c:v>
                </c:pt>
                <c:pt idx="76">
                  <c:v>43637</c:v>
                </c:pt>
                <c:pt idx="77">
                  <c:v>43638</c:v>
                </c:pt>
                <c:pt idx="78">
                  <c:v>43639</c:v>
                </c:pt>
                <c:pt idx="79">
                  <c:v>43640</c:v>
                </c:pt>
                <c:pt idx="80">
                  <c:v>43641</c:v>
                </c:pt>
                <c:pt idx="81">
                  <c:v>43642</c:v>
                </c:pt>
                <c:pt idx="82">
                  <c:v>43643</c:v>
                </c:pt>
                <c:pt idx="83">
                  <c:v>43644</c:v>
                </c:pt>
                <c:pt idx="84">
                  <c:v>43645</c:v>
                </c:pt>
                <c:pt idx="85">
                  <c:v>43646</c:v>
                </c:pt>
                <c:pt idx="86">
                  <c:v>43647</c:v>
                </c:pt>
                <c:pt idx="87">
                  <c:v>43648</c:v>
                </c:pt>
                <c:pt idx="88">
                  <c:v>43649</c:v>
                </c:pt>
                <c:pt idx="89">
                  <c:v>43650</c:v>
                </c:pt>
                <c:pt idx="90">
                  <c:v>43651</c:v>
                </c:pt>
                <c:pt idx="91">
                  <c:v>43652</c:v>
                </c:pt>
                <c:pt idx="92">
                  <c:v>43653</c:v>
                </c:pt>
                <c:pt idx="93">
                  <c:v>43654</c:v>
                </c:pt>
                <c:pt idx="94">
                  <c:v>43655</c:v>
                </c:pt>
                <c:pt idx="95">
                  <c:v>43656</c:v>
                </c:pt>
                <c:pt idx="96">
                  <c:v>43657</c:v>
                </c:pt>
                <c:pt idx="97">
                  <c:v>43658</c:v>
                </c:pt>
                <c:pt idx="98">
                  <c:v>43659</c:v>
                </c:pt>
                <c:pt idx="99">
                  <c:v>43660</c:v>
                </c:pt>
                <c:pt idx="100">
                  <c:v>43661</c:v>
                </c:pt>
                <c:pt idx="101">
                  <c:v>43662</c:v>
                </c:pt>
                <c:pt idx="102">
                  <c:v>43663</c:v>
                </c:pt>
                <c:pt idx="103">
                  <c:v>43664</c:v>
                </c:pt>
                <c:pt idx="104">
                  <c:v>43665</c:v>
                </c:pt>
                <c:pt idx="105">
                  <c:v>43666</c:v>
                </c:pt>
                <c:pt idx="106">
                  <c:v>43667</c:v>
                </c:pt>
                <c:pt idx="107">
                  <c:v>43668</c:v>
                </c:pt>
                <c:pt idx="108">
                  <c:v>43669</c:v>
                </c:pt>
                <c:pt idx="109">
                  <c:v>43670</c:v>
                </c:pt>
                <c:pt idx="110">
                  <c:v>43671</c:v>
                </c:pt>
                <c:pt idx="111">
                  <c:v>43672</c:v>
                </c:pt>
                <c:pt idx="112">
                  <c:v>43673</c:v>
                </c:pt>
                <c:pt idx="113">
                  <c:v>43674</c:v>
                </c:pt>
                <c:pt idx="114">
                  <c:v>43675</c:v>
                </c:pt>
                <c:pt idx="115">
                  <c:v>43676</c:v>
                </c:pt>
                <c:pt idx="116">
                  <c:v>43677</c:v>
                </c:pt>
                <c:pt idx="117">
                  <c:v>43678</c:v>
                </c:pt>
                <c:pt idx="118">
                  <c:v>43679</c:v>
                </c:pt>
                <c:pt idx="119">
                  <c:v>43680</c:v>
                </c:pt>
                <c:pt idx="120">
                  <c:v>43681</c:v>
                </c:pt>
                <c:pt idx="121">
                  <c:v>43682</c:v>
                </c:pt>
                <c:pt idx="122">
                  <c:v>43683</c:v>
                </c:pt>
                <c:pt idx="123">
                  <c:v>43684</c:v>
                </c:pt>
                <c:pt idx="124">
                  <c:v>43685</c:v>
                </c:pt>
                <c:pt idx="125">
                  <c:v>43686</c:v>
                </c:pt>
                <c:pt idx="126">
                  <c:v>43687</c:v>
                </c:pt>
                <c:pt idx="127">
                  <c:v>43688</c:v>
                </c:pt>
                <c:pt idx="128">
                  <c:v>43689</c:v>
                </c:pt>
                <c:pt idx="129">
                  <c:v>43690</c:v>
                </c:pt>
                <c:pt idx="130">
                  <c:v>43691</c:v>
                </c:pt>
                <c:pt idx="131">
                  <c:v>43692</c:v>
                </c:pt>
                <c:pt idx="132">
                  <c:v>43693</c:v>
                </c:pt>
                <c:pt idx="133">
                  <c:v>43694</c:v>
                </c:pt>
                <c:pt idx="134">
                  <c:v>43695</c:v>
                </c:pt>
                <c:pt idx="135">
                  <c:v>43696</c:v>
                </c:pt>
                <c:pt idx="136">
                  <c:v>43697</c:v>
                </c:pt>
                <c:pt idx="137">
                  <c:v>43698</c:v>
                </c:pt>
                <c:pt idx="138">
                  <c:v>43699</c:v>
                </c:pt>
                <c:pt idx="139">
                  <c:v>43700</c:v>
                </c:pt>
                <c:pt idx="140">
                  <c:v>43701</c:v>
                </c:pt>
                <c:pt idx="141">
                  <c:v>43702</c:v>
                </c:pt>
                <c:pt idx="142">
                  <c:v>43703</c:v>
                </c:pt>
                <c:pt idx="143">
                  <c:v>43704</c:v>
                </c:pt>
                <c:pt idx="144">
                  <c:v>43705</c:v>
                </c:pt>
                <c:pt idx="145">
                  <c:v>43706</c:v>
                </c:pt>
                <c:pt idx="146">
                  <c:v>43707</c:v>
                </c:pt>
                <c:pt idx="147">
                  <c:v>43708</c:v>
                </c:pt>
                <c:pt idx="148">
                  <c:v>43709</c:v>
                </c:pt>
                <c:pt idx="149">
                  <c:v>43710</c:v>
                </c:pt>
                <c:pt idx="150">
                  <c:v>43711</c:v>
                </c:pt>
                <c:pt idx="151">
                  <c:v>43712</c:v>
                </c:pt>
                <c:pt idx="152">
                  <c:v>43713</c:v>
                </c:pt>
                <c:pt idx="153">
                  <c:v>43714</c:v>
                </c:pt>
                <c:pt idx="154">
                  <c:v>43715</c:v>
                </c:pt>
                <c:pt idx="155">
                  <c:v>43716</c:v>
                </c:pt>
                <c:pt idx="156">
                  <c:v>43717</c:v>
                </c:pt>
                <c:pt idx="157">
                  <c:v>43718</c:v>
                </c:pt>
                <c:pt idx="158">
                  <c:v>43719</c:v>
                </c:pt>
                <c:pt idx="159">
                  <c:v>43720</c:v>
                </c:pt>
                <c:pt idx="160">
                  <c:v>43721</c:v>
                </c:pt>
                <c:pt idx="161">
                  <c:v>43722</c:v>
                </c:pt>
                <c:pt idx="162">
                  <c:v>43723</c:v>
                </c:pt>
                <c:pt idx="163">
                  <c:v>43724</c:v>
                </c:pt>
                <c:pt idx="164">
                  <c:v>43725</c:v>
                </c:pt>
                <c:pt idx="165">
                  <c:v>43726</c:v>
                </c:pt>
                <c:pt idx="166">
                  <c:v>43727</c:v>
                </c:pt>
                <c:pt idx="167">
                  <c:v>43728</c:v>
                </c:pt>
                <c:pt idx="168">
                  <c:v>43729</c:v>
                </c:pt>
                <c:pt idx="169">
                  <c:v>43730</c:v>
                </c:pt>
                <c:pt idx="170">
                  <c:v>43731</c:v>
                </c:pt>
                <c:pt idx="171">
                  <c:v>43732</c:v>
                </c:pt>
                <c:pt idx="172">
                  <c:v>43733</c:v>
                </c:pt>
                <c:pt idx="173">
                  <c:v>43734</c:v>
                </c:pt>
                <c:pt idx="174">
                  <c:v>43735</c:v>
                </c:pt>
                <c:pt idx="175">
                  <c:v>43736</c:v>
                </c:pt>
                <c:pt idx="176">
                  <c:v>43737</c:v>
                </c:pt>
                <c:pt idx="177">
                  <c:v>43738</c:v>
                </c:pt>
                <c:pt idx="178">
                  <c:v>43739</c:v>
                </c:pt>
                <c:pt idx="179">
                  <c:v>43740</c:v>
                </c:pt>
                <c:pt idx="180">
                  <c:v>43741</c:v>
                </c:pt>
                <c:pt idx="181">
                  <c:v>43742</c:v>
                </c:pt>
                <c:pt idx="182">
                  <c:v>43743</c:v>
                </c:pt>
                <c:pt idx="183">
                  <c:v>43744</c:v>
                </c:pt>
                <c:pt idx="184">
                  <c:v>43745</c:v>
                </c:pt>
                <c:pt idx="185">
                  <c:v>43746</c:v>
                </c:pt>
                <c:pt idx="186">
                  <c:v>43747</c:v>
                </c:pt>
                <c:pt idx="187">
                  <c:v>43748</c:v>
                </c:pt>
                <c:pt idx="188">
                  <c:v>43749</c:v>
                </c:pt>
                <c:pt idx="189">
                  <c:v>43750</c:v>
                </c:pt>
                <c:pt idx="190">
                  <c:v>43751</c:v>
                </c:pt>
                <c:pt idx="191">
                  <c:v>43752</c:v>
                </c:pt>
                <c:pt idx="192">
                  <c:v>43753</c:v>
                </c:pt>
                <c:pt idx="193">
                  <c:v>43754</c:v>
                </c:pt>
                <c:pt idx="194">
                  <c:v>43755</c:v>
                </c:pt>
                <c:pt idx="195">
                  <c:v>43756</c:v>
                </c:pt>
                <c:pt idx="196">
                  <c:v>43757</c:v>
                </c:pt>
                <c:pt idx="197">
                  <c:v>43758</c:v>
                </c:pt>
                <c:pt idx="198">
                  <c:v>43759</c:v>
                </c:pt>
                <c:pt idx="199">
                  <c:v>43760</c:v>
                </c:pt>
                <c:pt idx="200">
                  <c:v>43761</c:v>
                </c:pt>
                <c:pt idx="201">
                  <c:v>43762</c:v>
                </c:pt>
                <c:pt idx="202">
                  <c:v>43763</c:v>
                </c:pt>
                <c:pt idx="203">
                  <c:v>43764</c:v>
                </c:pt>
                <c:pt idx="204">
                  <c:v>43765</c:v>
                </c:pt>
                <c:pt idx="205">
                  <c:v>43766</c:v>
                </c:pt>
                <c:pt idx="206">
                  <c:v>43767</c:v>
                </c:pt>
                <c:pt idx="207">
                  <c:v>43768</c:v>
                </c:pt>
                <c:pt idx="208">
                  <c:v>43769</c:v>
                </c:pt>
                <c:pt idx="209">
                  <c:v>43770</c:v>
                </c:pt>
                <c:pt idx="210">
                  <c:v>43771</c:v>
                </c:pt>
                <c:pt idx="211">
                  <c:v>43772</c:v>
                </c:pt>
                <c:pt idx="212">
                  <c:v>43773</c:v>
                </c:pt>
                <c:pt idx="213">
                  <c:v>43774</c:v>
                </c:pt>
                <c:pt idx="214">
                  <c:v>43775</c:v>
                </c:pt>
                <c:pt idx="215">
                  <c:v>43776</c:v>
                </c:pt>
                <c:pt idx="216">
                  <c:v>43777</c:v>
                </c:pt>
                <c:pt idx="217">
                  <c:v>43778</c:v>
                </c:pt>
                <c:pt idx="218">
                  <c:v>43779</c:v>
                </c:pt>
                <c:pt idx="219">
                  <c:v>43780</c:v>
                </c:pt>
                <c:pt idx="220">
                  <c:v>43781</c:v>
                </c:pt>
                <c:pt idx="221">
                  <c:v>43782</c:v>
                </c:pt>
                <c:pt idx="222">
                  <c:v>43783</c:v>
                </c:pt>
                <c:pt idx="223">
                  <c:v>43784</c:v>
                </c:pt>
                <c:pt idx="224">
                  <c:v>43785</c:v>
                </c:pt>
                <c:pt idx="225">
                  <c:v>43786</c:v>
                </c:pt>
                <c:pt idx="226">
                  <c:v>43787</c:v>
                </c:pt>
                <c:pt idx="227">
                  <c:v>43788</c:v>
                </c:pt>
                <c:pt idx="228">
                  <c:v>43789</c:v>
                </c:pt>
                <c:pt idx="229">
                  <c:v>43790</c:v>
                </c:pt>
                <c:pt idx="230">
                  <c:v>43791</c:v>
                </c:pt>
                <c:pt idx="231">
                  <c:v>43792</c:v>
                </c:pt>
                <c:pt idx="232">
                  <c:v>43793</c:v>
                </c:pt>
                <c:pt idx="233">
                  <c:v>43794</c:v>
                </c:pt>
                <c:pt idx="234">
                  <c:v>43795</c:v>
                </c:pt>
                <c:pt idx="235">
                  <c:v>43796</c:v>
                </c:pt>
                <c:pt idx="236">
                  <c:v>43797</c:v>
                </c:pt>
                <c:pt idx="237">
                  <c:v>43798</c:v>
                </c:pt>
                <c:pt idx="238">
                  <c:v>43799</c:v>
                </c:pt>
                <c:pt idx="239">
                  <c:v>43800</c:v>
                </c:pt>
                <c:pt idx="240">
                  <c:v>43801</c:v>
                </c:pt>
                <c:pt idx="241">
                  <c:v>43802</c:v>
                </c:pt>
                <c:pt idx="242">
                  <c:v>43803</c:v>
                </c:pt>
                <c:pt idx="243">
                  <c:v>43804</c:v>
                </c:pt>
                <c:pt idx="244">
                  <c:v>43805</c:v>
                </c:pt>
                <c:pt idx="245">
                  <c:v>43806</c:v>
                </c:pt>
                <c:pt idx="246">
                  <c:v>43807</c:v>
                </c:pt>
                <c:pt idx="247">
                  <c:v>43808</c:v>
                </c:pt>
                <c:pt idx="248">
                  <c:v>43809</c:v>
                </c:pt>
                <c:pt idx="249">
                  <c:v>43810</c:v>
                </c:pt>
                <c:pt idx="250">
                  <c:v>43811</c:v>
                </c:pt>
                <c:pt idx="251">
                  <c:v>43812</c:v>
                </c:pt>
                <c:pt idx="252">
                  <c:v>43813</c:v>
                </c:pt>
                <c:pt idx="253">
                  <c:v>43814</c:v>
                </c:pt>
                <c:pt idx="254">
                  <c:v>43815</c:v>
                </c:pt>
                <c:pt idx="255">
                  <c:v>43816</c:v>
                </c:pt>
                <c:pt idx="256">
                  <c:v>43817</c:v>
                </c:pt>
                <c:pt idx="257">
                  <c:v>43819</c:v>
                </c:pt>
                <c:pt idx="258">
                  <c:v>43820</c:v>
                </c:pt>
                <c:pt idx="259">
                  <c:v>43821</c:v>
                </c:pt>
                <c:pt idx="260">
                  <c:v>43822</c:v>
                </c:pt>
                <c:pt idx="261">
                  <c:v>43823</c:v>
                </c:pt>
                <c:pt idx="262">
                  <c:v>43824</c:v>
                </c:pt>
                <c:pt idx="263">
                  <c:v>43825</c:v>
                </c:pt>
                <c:pt idx="264">
                  <c:v>43826</c:v>
                </c:pt>
                <c:pt idx="265">
                  <c:v>43827</c:v>
                </c:pt>
                <c:pt idx="266">
                  <c:v>43828</c:v>
                </c:pt>
                <c:pt idx="267">
                  <c:v>43829</c:v>
                </c:pt>
                <c:pt idx="268">
                  <c:v>43830</c:v>
                </c:pt>
                <c:pt idx="269">
                  <c:v>43831</c:v>
                </c:pt>
                <c:pt idx="270">
                  <c:v>43832</c:v>
                </c:pt>
                <c:pt idx="271">
                  <c:v>43833</c:v>
                </c:pt>
                <c:pt idx="272">
                  <c:v>43834</c:v>
                </c:pt>
                <c:pt idx="273">
                  <c:v>43835</c:v>
                </c:pt>
                <c:pt idx="274">
                  <c:v>43836</c:v>
                </c:pt>
                <c:pt idx="275">
                  <c:v>43837</c:v>
                </c:pt>
                <c:pt idx="276">
                  <c:v>43838</c:v>
                </c:pt>
                <c:pt idx="277">
                  <c:v>43840</c:v>
                </c:pt>
                <c:pt idx="278">
                  <c:v>43841</c:v>
                </c:pt>
                <c:pt idx="279">
                  <c:v>43842</c:v>
                </c:pt>
                <c:pt idx="280">
                  <c:v>43843</c:v>
                </c:pt>
                <c:pt idx="281">
                  <c:v>43844</c:v>
                </c:pt>
                <c:pt idx="282">
                  <c:v>43845</c:v>
                </c:pt>
                <c:pt idx="283">
                  <c:v>43847</c:v>
                </c:pt>
                <c:pt idx="284">
                  <c:v>43848</c:v>
                </c:pt>
                <c:pt idx="285">
                  <c:v>43849</c:v>
                </c:pt>
                <c:pt idx="286">
                  <c:v>43850</c:v>
                </c:pt>
                <c:pt idx="287">
                  <c:v>43851</c:v>
                </c:pt>
                <c:pt idx="288">
                  <c:v>43852</c:v>
                </c:pt>
                <c:pt idx="289">
                  <c:v>43854</c:v>
                </c:pt>
                <c:pt idx="290">
                  <c:v>43855</c:v>
                </c:pt>
                <c:pt idx="291">
                  <c:v>43856</c:v>
                </c:pt>
                <c:pt idx="292">
                  <c:v>43857</c:v>
                </c:pt>
                <c:pt idx="293">
                  <c:v>43858</c:v>
                </c:pt>
                <c:pt idx="294">
                  <c:v>43859</c:v>
                </c:pt>
                <c:pt idx="295">
                  <c:v>43860</c:v>
                </c:pt>
                <c:pt idx="296">
                  <c:v>43861</c:v>
                </c:pt>
                <c:pt idx="297">
                  <c:v>43862</c:v>
                </c:pt>
                <c:pt idx="298">
                  <c:v>43863</c:v>
                </c:pt>
                <c:pt idx="299">
                  <c:v>43864</c:v>
                </c:pt>
                <c:pt idx="300">
                  <c:v>43865</c:v>
                </c:pt>
                <c:pt idx="301">
                  <c:v>43866</c:v>
                </c:pt>
                <c:pt idx="302">
                  <c:v>43867</c:v>
                </c:pt>
                <c:pt idx="303">
                  <c:v>43868</c:v>
                </c:pt>
                <c:pt idx="304">
                  <c:v>43869</c:v>
                </c:pt>
                <c:pt idx="305">
                  <c:v>43870</c:v>
                </c:pt>
                <c:pt idx="306">
                  <c:v>43871</c:v>
                </c:pt>
                <c:pt idx="307">
                  <c:v>43872</c:v>
                </c:pt>
                <c:pt idx="308">
                  <c:v>43873</c:v>
                </c:pt>
                <c:pt idx="309">
                  <c:v>43874</c:v>
                </c:pt>
                <c:pt idx="310">
                  <c:v>43875</c:v>
                </c:pt>
                <c:pt idx="311">
                  <c:v>43876</c:v>
                </c:pt>
                <c:pt idx="312">
                  <c:v>43877</c:v>
                </c:pt>
                <c:pt idx="313">
                  <c:v>43878</c:v>
                </c:pt>
                <c:pt idx="314">
                  <c:v>43879</c:v>
                </c:pt>
                <c:pt idx="315">
                  <c:v>43880</c:v>
                </c:pt>
                <c:pt idx="316">
                  <c:v>43881</c:v>
                </c:pt>
                <c:pt idx="317">
                  <c:v>43882</c:v>
                </c:pt>
                <c:pt idx="318">
                  <c:v>43883</c:v>
                </c:pt>
                <c:pt idx="319">
                  <c:v>43884</c:v>
                </c:pt>
                <c:pt idx="320">
                  <c:v>43885</c:v>
                </c:pt>
                <c:pt idx="321">
                  <c:v>43886</c:v>
                </c:pt>
                <c:pt idx="322">
                  <c:v>43887</c:v>
                </c:pt>
                <c:pt idx="323">
                  <c:v>43888</c:v>
                </c:pt>
                <c:pt idx="324">
                  <c:v>43889</c:v>
                </c:pt>
                <c:pt idx="325">
                  <c:v>43890</c:v>
                </c:pt>
                <c:pt idx="326">
                  <c:v>43891</c:v>
                </c:pt>
                <c:pt idx="327">
                  <c:v>43892</c:v>
                </c:pt>
                <c:pt idx="328">
                  <c:v>43893</c:v>
                </c:pt>
                <c:pt idx="329">
                  <c:v>43894</c:v>
                </c:pt>
                <c:pt idx="330">
                  <c:v>43895</c:v>
                </c:pt>
                <c:pt idx="331">
                  <c:v>43896</c:v>
                </c:pt>
                <c:pt idx="332">
                  <c:v>43897</c:v>
                </c:pt>
                <c:pt idx="333">
                  <c:v>43898</c:v>
                </c:pt>
                <c:pt idx="334">
                  <c:v>43899</c:v>
                </c:pt>
                <c:pt idx="335">
                  <c:v>43900</c:v>
                </c:pt>
                <c:pt idx="336">
                  <c:v>43901</c:v>
                </c:pt>
                <c:pt idx="337">
                  <c:v>43902</c:v>
                </c:pt>
                <c:pt idx="338">
                  <c:v>43903</c:v>
                </c:pt>
                <c:pt idx="339">
                  <c:v>43904</c:v>
                </c:pt>
                <c:pt idx="340">
                  <c:v>43905</c:v>
                </c:pt>
                <c:pt idx="341">
                  <c:v>43906</c:v>
                </c:pt>
                <c:pt idx="342">
                  <c:v>43907</c:v>
                </c:pt>
                <c:pt idx="343">
                  <c:v>43908</c:v>
                </c:pt>
                <c:pt idx="344">
                  <c:v>43910</c:v>
                </c:pt>
                <c:pt idx="345">
                  <c:v>43911</c:v>
                </c:pt>
                <c:pt idx="346">
                  <c:v>43912</c:v>
                </c:pt>
                <c:pt idx="347">
                  <c:v>43913</c:v>
                </c:pt>
                <c:pt idx="348">
                  <c:v>43914</c:v>
                </c:pt>
                <c:pt idx="349">
                  <c:v>43915</c:v>
                </c:pt>
                <c:pt idx="350">
                  <c:v>43916</c:v>
                </c:pt>
                <c:pt idx="351">
                  <c:v>43917</c:v>
                </c:pt>
                <c:pt idx="352">
                  <c:v>43918</c:v>
                </c:pt>
                <c:pt idx="353">
                  <c:v>43919</c:v>
                </c:pt>
                <c:pt idx="354">
                  <c:v>43920</c:v>
                </c:pt>
                <c:pt idx="355">
                  <c:v>43921</c:v>
                </c:pt>
                <c:pt idx="356">
                  <c:v>43922</c:v>
                </c:pt>
                <c:pt idx="357">
                  <c:v>43923</c:v>
                </c:pt>
                <c:pt idx="358">
                  <c:v>43924</c:v>
                </c:pt>
                <c:pt idx="359">
                  <c:v>43925</c:v>
                </c:pt>
                <c:pt idx="360">
                  <c:v>43926</c:v>
                </c:pt>
                <c:pt idx="361">
                  <c:v>43927</c:v>
                </c:pt>
                <c:pt idx="362">
                  <c:v>43928</c:v>
                </c:pt>
                <c:pt idx="363">
                  <c:v>43929</c:v>
                </c:pt>
                <c:pt idx="364">
                  <c:v>43930</c:v>
                </c:pt>
                <c:pt idx="365">
                  <c:v>43931</c:v>
                </c:pt>
                <c:pt idx="366">
                  <c:v>43932</c:v>
                </c:pt>
                <c:pt idx="367">
                  <c:v>43933</c:v>
                </c:pt>
                <c:pt idx="368">
                  <c:v>43934</c:v>
                </c:pt>
                <c:pt idx="369">
                  <c:v>43935</c:v>
                </c:pt>
                <c:pt idx="370">
                  <c:v>43936</c:v>
                </c:pt>
                <c:pt idx="371">
                  <c:v>43937</c:v>
                </c:pt>
                <c:pt idx="372">
                  <c:v>43938</c:v>
                </c:pt>
                <c:pt idx="373">
                  <c:v>43939</c:v>
                </c:pt>
                <c:pt idx="374">
                  <c:v>43940</c:v>
                </c:pt>
                <c:pt idx="375">
                  <c:v>43941</c:v>
                </c:pt>
                <c:pt idx="376">
                  <c:v>43942</c:v>
                </c:pt>
                <c:pt idx="377">
                  <c:v>43943</c:v>
                </c:pt>
                <c:pt idx="378">
                  <c:v>43944</c:v>
                </c:pt>
                <c:pt idx="379">
                  <c:v>43945</c:v>
                </c:pt>
                <c:pt idx="380">
                  <c:v>43946</c:v>
                </c:pt>
                <c:pt idx="381">
                  <c:v>43947</c:v>
                </c:pt>
                <c:pt idx="382">
                  <c:v>43948</c:v>
                </c:pt>
                <c:pt idx="383">
                  <c:v>43949</c:v>
                </c:pt>
                <c:pt idx="384">
                  <c:v>43950</c:v>
                </c:pt>
                <c:pt idx="385">
                  <c:v>43951</c:v>
                </c:pt>
                <c:pt idx="386">
                  <c:v>43952</c:v>
                </c:pt>
                <c:pt idx="387">
                  <c:v>43953</c:v>
                </c:pt>
                <c:pt idx="388">
                  <c:v>43954</c:v>
                </c:pt>
                <c:pt idx="389">
                  <c:v>43955</c:v>
                </c:pt>
                <c:pt idx="390">
                  <c:v>43956</c:v>
                </c:pt>
                <c:pt idx="391">
                  <c:v>43957</c:v>
                </c:pt>
                <c:pt idx="392">
                  <c:v>43958</c:v>
                </c:pt>
                <c:pt idx="393">
                  <c:v>43959</c:v>
                </c:pt>
                <c:pt idx="394">
                  <c:v>43960</c:v>
                </c:pt>
                <c:pt idx="395">
                  <c:v>43961</c:v>
                </c:pt>
                <c:pt idx="396">
                  <c:v>43962</c:v>
                </c:pt>
                <c:pt idx="397">
                  <c:v>43963</c:v>
                </c:pt>
                <c:pt idx="398">
                  <c:v>43964</c:v>
                </c:pt>
                <c:pt idx="399">
                  <c:v>43965</c:v>
                </c:pt>
                <c:pt idx="400">
                  <c:v>43966</c:v>
                </c:pt>
                <c:pt idx="401">
                  <c:v>43967</c:v>
                </c:pt>
                <c:pt idx="402">
                  <c:v>43968</c:v>
                </c:pt>
                <c:pt idx="403">
                  <c:v>43969</c:v>
                </c:pt>
                <c:pt idx="404">
                  <c:v>43970</c:v>
                </c:pt>
                <c:pt idx="405">
                  <c:v>43971</c:v>
                </c:pt>
                <c:pt idx="406">
                  <c:v>43972</c:v>
                </c:pt>
                <c:pt idx="407">
                  <c:v>43973</c:v>
                </c:pt>
                <c:pt idx="408">
                  <c:v>43974</c:v>
                </c:pt>
                <c:pt idx="409">
                  <c:v>43975</c:v>
                </c:pt>
                <c:pt idx="410">
                  <c:v>43976</c:v>
                </c:pt>
                <c:pt idx="411">
                  <c:v>43977</c:v>
                </c:pt>
                <c:pt idx="412">
                  <c:v>43978</c:v>
                </c:pt>
                <c:pt idx="413">
                  <c:v>43979</c:v>
                </c:pt>
                <c:pt idx="414">
                  <c:v>43980</c:v>
                </c:pt>
                <c:pt idx="415">
                  <c:v>43981</c:v>
                </c:pt>
                <c:pt idx="416">
                  <c:v>43982</c:v>
                </c:pt>
                <c:pt idx="417">
                  <c:v>43983</c:v>
                </c:pt>
                <c:pt idx="418">
                  <c:v>43984</c:v>
                </c:pt>
                <c:pt idx="419">
                  <c:v>43985</c:v>
                </c:pt>
                <c:pt idx="420">
                  <c:v>43986</c:v>
                </c:pt>
                <c:pt idx="421">
                  <c:v>43987</c:v>
                </c:pt>
                <c:pt idx="422">
                  <c:v>43988</c:v>
                </c:pt>
                <c:pt idx="423">
                  <c:v>43989</c:v>
                </c:pt>
                <c:pt idx="424">
                  <c:v>43990</c:v>
                </c:pt>
                <c:pt idx="425">
                  <c:v>43991</c:v>
                </c:pt>
                <c:pt idx="426">
                  <c:v>43992</c:v>
                </c:pt>
                <c:pt idx="427">
                  <c:v>43993</c:v>
                </c:pt>
                <c:pt idx="428">
                  <c:v>43994</c:v>
                </c:pt>
                <c:pt idx="429">
                  <c:v>43995</c:v>
                </c:pt>
                <c:pt idx="430">
                  <c:v>43996</c:v>
                </c:pt>
                <c:pt idx="431">
                  <c:v>43997</c:v>
                </c:pt>
                <c:pt idx="432">
                  <c:v>43998</c:v>
                </c:pt>
                <c:pt idx="433">
                  <c:v>43999</c:v>
                </c:pt>
                <c:pt idx="434">
                  <c:v>44000</c:v>
                </c:pt>
                <c:pt idx="435">
                  <c:v>44001</c:v>
                </c:pt>
                <c:pt idx="436">
                  <c:v>44002</c:v>
                </c:pt>
                <c:pt idx="437">
                  <c:v>44003</c:v>
                </c:pt>
                <c:pt idx="438">
                  <c:v>44004</c:v>
                </c:pt>
                <c:pt idx="439">
                  <c:v>44005</c:v>
                </c:pt>
                <c:pt idx="440">
                  <c:v>44006</c:v>
                </c:pt>
                <c:pt idx="441">
                  <c:v>44007</c:v>
                </c:pt>
                <c:pt idx="442">
                  <c:v>44008</c:v>
                </c:pt>
                <c:pt idx="443">
                  <c:v>44009</c:v>
                </c:pt>
                <c:pt idx="444">
                  <c:v>44010</c:v>
                </c:pt>
                <c:pt idx="445">
                  <c:v>44011</c:v>
                </c:pt>
                <c:pt idx="446">
                  <c:v>44012</c:v>
                </c:pt>
                <c:pt idx="447">
                  <c:v>44013</c:v>
                </c:pt>
                <c:pt idx="448">
                  <c:v>44014</c:v>
                </c:pt>
                <c:pt idx="449">
                  <c:v>44015</c:v>
                </c:pt>
                <c:pt idx="450">
                  <c:v>44016</c:v>
                </c:pt>
                <c:pt idx="451">
                  <c:v>44017</c:v>
                </c:pt>
                <c:pt idx="452">
                  <c:v>44018</c:v>
                </c:pt>
                <c:pt idx="453">
                  <c:v>44019</c:v>
                </c:pt>
                <c:pt idx="454">
                  <c:v>44020</c:v>
                </c:pt>
                <c:pt idx="455">
                  <c:v>44021</c:v>
                </c:pt>
                <c:pt idx="456">
                  <c:v>44022</c:v>
                </c:pt>
                <c:pt idx="457">
                  <c:v>44023</c:v>
                </c:pt>
                <c:pt idx="458">
                  <c:v>44024</c:v>
                </c:pt>
                <c:pt idx="459">
                  <c:v>44025</c:v>
                </c:pt>
                <c:pt idx="460">
                  <c:v>44026</c:v>
                </c:pt>
                <c:pt idx="461">
                  <c:v>44027</c:v>
                </c:pt>
                <c:pt idx="462">
                  <c:v>44028</c:v>
                </c:pt>
                <c:pt idx="463">
                  <c:v>44029</c:v>
                </c:pt>
                <c:pt idx="464">
                  <c:v>44030</c:v>
                </c:pt>
                <c:pt idx="465">
                  <c:v>44031</c:v>
                </c:pt>
                <c:pt idx="466">
                  <c:v>44032</c:v>
                </c:pt>
                <c:pt idx="467">
                  <c:v>44033</c:v>
                </c:pt>
                <c:pt idx="468">
                  <c:v>44034</c:v>
                </c:pt>
                <c:pt idx="469">
                  <c:v>44035</c:v>
                </c:pt>
                <c:pt idx="470">
                  <c:v>44036</c:v>
                </c:pt>
                <c:pt idx="471">
                  <c:v>44037</c:v>
                </c:pt>
                <c:pt idx="472">
                  <c:v>44038</c:v>
                </c:pt>
                <c:pt idx="473">
                  <c:v>44039</c:v>
                </c:pt>
                <c:pt idx="474">
                  <c:v>44040</c:v>
                </c:pt>
                <c:pt idx="475">
                  <c:v>44041</c:v>
                </c:pt>
                <c:pt idx="476">
                  <c:v>44042</c:v>
                </c:pt>
                <c:pt idx="477">
                  <c:v>44043</c:v>
                </c:pt>
                <c:pt idx="478">
                  <c:v>44044</c:v>
                </c:pt>
                <c:pt idx="479">
                  <c:v>44045</c:v>
                </c:pt>
                <c:pt idx="480">
                  <c:v>44046</c:v>
                </c:pt>
                <c:pt idx="481">
                  <c:v>44047</c:v>
                </c:pt>
                <c:pt idx="482">
                  <c:v>44048</c:v>
                </c:pt>
                <c:pt idx="483">
                  <c:v>44049</c:v>
                </c:pt>
                <c:pt idx="484">
                  <c:v>44050</c:v>
                </c:pt>
                <c:pt idx="485">
                  <c:v>44051</c:v>
                </c:pt>
                <c:pt idx="486">
                  <c:v>44052</c:v>
                </c:pt>
                <c:pt idx="487">
                  <c:v>44053</c:v>
                </c:pt>
                <c:pt idx="488">
                  <c:v>44054</c:v>
                </c:pt>
                <c:pt idx="489">
                  <c:v>44055</c:v>
                </c:pt>
                <c:pt idx="490">
                  <c:v>44056</c:v>
                </c:pt>
                <c:pt idx="491">
                  <c:v>44057</c:v>
                </c:pt>
                <c:pt idx="492">
                  <c:v>44058</c:v>
                </c:pt>
                <c:pt idx="493">
                  <c:v>44059</c:v>
                </c:pt>
                <c:pt idx="494">
                  <c:v>44060</c:v>
                </c:pt>
                <c:pt idx="495">
                  <c:v>44061</c:v>
                </c:pt>
                <c:pt idx="496">
                  <c:v>44062</c:v>
                </c:pt>
                <c:pt idx="497">
                  <c:v>44063</c:v>
                </c:pt>
                <c:pt idx="498">
                  <c:v>44064</c:v>
                </c:pt>
                <c:pt idx="499">
                  <c:v>44065</c:v>
                </c:pt>
                <c:pt idx="500">
                  <c:v>44066</c:v>
                </c:pt>
                <c:pt idx="501">
                  <c:v>44067</c:v>
                </c:pt>
                <c:pt idx="502">
                  <c:v>44068</c:v>
                </c:pt>
                <c:pt idx="503">
                  <c:v>44069</c:v>
                </c:pt>
                <c:pt idx="504">
                  <c:v>44070</c:v>
                </c:pt>
                <c:pt idx="505">
                  <c:v>44071</c:v>
                </c:pt>
                <c:pt idx="506">
                  <c:v>44072</c:v>
                </c:pt>
                <c:pt idx="507">
                  <c:v>44073</c:v>
                </c:pt>
                <c:pt idx="508">
                  <c:v>44074</c:v>
                </c:pt>
                <c:pt idx="509">
                  <c:v>44075</c:v>
                </c:pt>
                <c:pt idx="510">
                  <c:v>44076</c:v>
                </c:pt>
                <c:pt idx="511">
                  <c:v>44077</c:v>
                </c:pt>
                <c:pt idx="512">
                  <c:v>44078</c:v>
                </c:pt>
                <c:pt idx="513">
                  <c:v>44079</c:v>
                </c:pt>
                <c:pt idx="514">
                  <c:v>44080</c:v>
                </c:pt>
                <c:pt idx="515">
                  <c:v>44081</c:v>
                </c:pt>
                <c:pt idx="516">
                  <c:v>44082</c:v>
                </c:pt>
                <c:pt idx="517">
                  <c:v>44083</c:v>
                </c:pt>
                <c:pt idx="518">
                  <c:v>44084</c:v>
                </c:pt>
                <c:pt idx="519">
                  <c:v>44085</c:v>
                </c:pt>
                <c:pt idx="520">
                  <c:v>44086</c:v>
                </c:pt>
                <c:pt idx="521">
                  <c:v>44087</c:v>
                </c:pt>
                <c:pt idx="522">
                  <c:v>44088</c:v>
                </c:pt>
                <c:pt idx="523">
                  <c:v>44089</c:v>
                </c:pt>
                <c:pt idx="524">
                  <c:v>44090</c:v>
                </c:pt>
                <c:pt idx="525">
                  <c:v>44091</c:v>
                </c:pt>
                <c:pt idx="526">
                  <c:v>44092</c:v>
                </c:pt>
                <c:pt idx="527">
                  <c:v>44093</c:v>
                </c:pt>
                <c:pt idx="528">
                  <c:v>44094</c:v>
                </c:pt>
                <c:pt idx="529">
                  <c:v>44095</c:v>
                </c:pt>
                <c:pt idx="530">
                  <c:v>44096</c:v>
                </c:pt>
                <c:pt idx="531">
                  <c:v>44097</c:v>
                </c:pt>
                <c:pt idx="532">
                  <c:v>44098</c:v>
                </c:pt>
                <c:pt idx="533">
                  <c:v>44099</c:v>
                </c:pt>
                <c:pt idx="534">
                  <c:v>44100</c:v>
                </c:pt>
                <c:pt idx="535">
                  <c:v>44101</c:v>
                </c:pt>
                <c:pt idx="536">
                  <c:v>44102</c:v>
                </c:pt>
                <c:pt idx="537">
                  <c:v>44103</c:v>
                </c:pt>
                <c:pt idx="538">
                  <c:v>44104</c:v>
                </c:pt>
                <c:pt idx="539">
                  <c:v>44105</c:v>
                </c:pt>
                <c:pt idx="540">
                  <c:v>44106</c:v>
                </c:pt>
                <c:pt idx="541">
                  <c:v>44107</c:v>
                </c:pt>
                <c:pt idx="542">
                  <c:v>44108</c:v>
                </c:pt>
                <c:pt idx="543">
                  <c:v>44109</c:v>
                </c:pt>
                <c:pt idx="544">
                  <c:v>44110</c:v>
                </c:pt>
                <c:pt idx="545">
                  <c:v>44111</c:v>
                </c:pt>
                <c:pt idx="546">
                  <c:v>44112</c:v>
                </c:pt>
                <c:pt idx="547">
                  <c:v>44113</c:v>
                </c:pt>
                <c:pt idx="548">
                  <c:v>44114</c:v>
                </c:pt>
                <c:pt idx="549">
                  <c:v>44115</c:v>
                </c:pt>
                <c:pt idx="550">
                  <c:v>44116</c:v>
                </c:pt>
                <c:pt idx="551">
                  <c:v>44117</c:v>
                </c:pt>
                <c:pt idx="552">
                  <c:v>44118</c:v>
                </c:pt>
                <c:pt idx="553">
                  <c:v>44119</c:v>
                </c:pt>
                <c:pt idx="554">
                  <c:v>44120</c:v>
                </c:pt>
                <c:pt idx="555">
                  <c:v>44121</c:v>
                </c:pt>
                <c:pt idx="556">
                  <c:v>44122</c:v>
                </c:pt>
                <c:pt idx="557">
                  <c:v>44123</c:v>
                </c:pt>
                <c:pt idx="558">
                  <c:v>44124</c:v>
                </c:pt>
                <c:pt idx="559">
                  <c:v>44125</c:v>
                </c:pt>
                <c:pt idx="560">
                  <c:v>44126</c:v>
                </c:pt>
                <c:pt idx="561">
                  <c:v>44127</c:v>
                </c:pt>
                <c:pt idx="562">
                  <c:v>44128</c:v>
                </c:pt>
                <c:pt idx="563">
                  <c:v>44129</c:v>
                </c:pt>
                <c:pt idx="564">
                  <c:v>44130</c:v>
                </c:pt>
                <c:pt idx="565">
                  <c:v>44131</c:v>
                </c:pt>
                <c:pt idx="566">
                  <c:v>44132</c:v>
                </c:pt>
                <c:pt idx="567">
                  <c:v>44133</c:v>
                </c:pt>
                <c:pt idx="568">
                  <c:v>44134</c:v>
                </c:pt>
                <c:pt idx="569">
                  <c:v>44135</c:v>
                </c:pt>
                <c:pt idx="570">
                  <c:v>44136</c:v>
                </c:pt>
                <c:pt idx="571">
                  <c:v>44137</c:v>
                </c:pt>
                <c:pt idx="572">
                  <c:v>44138</c:v>
                </c:pt>
                <c:pt idx="573">
                  <c:v>44139</c:v>
                </c:pt>
                <c:pt idx="574">
                  <c:v>44140</c:v>
                </c:pt>
                <c:pt idx="575">
                  <c:v>44141</c:v>
                </c:pt>
                <c:pt idx="576">
                  <c:v>44142</c:v>
                </c:pt>
                <c:pt idx="577">
                  <c:v>44143</c:v>
                </c:pt>
                <c:pt idx="578">
                  <c:v>44144</c:v>
                </c:pt>
                <c:pt idx="579">
                  <c:v>44145</c:v>
                </c:pt>
                <c:pt idx="580">
                  <c:v>44146</c:v>
                </c:pt>
                <c:pt idx="581">
                  <c:v>44147</c:v>
                </c:pt>
                <c:pt idx="582">
                  <c:v>44148</c:v>
                </c:pt>
                <c:pt idx="583">
                  <c:v>44149</c:v>
                </c:pt>
                <c:pt idx="584">
                  <c:v>44150</c:v>
                </c:pt>
                <c:pt idx="585">
                  <c:v>44151</c:v>
                </c:pt>
                <c:pt idx="586">
                  <c:v>44152</c:v>
                </c:pt>
                <c:pt idx="587">
                  <c:v>44153</c:v>
                </c:pt>
                <c:pt idx="588">
                  <c:v>44154</c:v>
                </c:pt>
                <c:pt idx="589">
                  <c:v>44155</c:v>
                </c:pt>
                <c:pt idx="590">
                  <c:v>44156</c:v>
                </c:pt>
                <c:pt idx="591">
                  <c:v>44157</c:v>
                </c:pt>
                <c:pt idx="592">
                  <c:v>44158</c:v>
                </c:pt>
                <c:pt idx="593">
                  <c:v>44159</c:v>
                </c:pt>
                <c:pt idx="594">
                  <c:v>44160</c:v>
                </c:pt>
                <c:pt idx="595">
                  <c:v>44161</c:v>
                </c:pt>
                <c:pt idx="596">
                  <c:v>44162</c:v>
                </c:pt>
                <c:pt idx="597">
                  <c:v>44163</c:v>
                </c:pt>
                <c:pt idx="598">
                  <c:v>44164</c:v>
                </c:pt>
                <c:pt idx="599">
                  <c:v>44165</c:v>
                </c:pt>
              </c:numCache>
            </c:numRef>
          </c:cat>
          <c:val>
            <c:numRef>
              <c:f>Sheet1!$C$2:$C$601</c:f>
              <c:numCache>
                <c:formatCode>General</c:formatCode>
                <c:ptCount val="600"/>
                <c:pt idx="0">
                  <c:v>671</c:v>
                </c:pt>
                <c:pt idx="1">
                  <c:v>668</c:v>
                </c:pt>
                <c:pt idx="2">
                  <c:v>668</c:v>
                </c:pt>
                <c:pt idx="3">
                  <c:v>668</c:v>
                </c:pt>
                <c:pt idx="4">
                  <c:v>668</c:v>
                </c:pt>
                <c:pt idx="5">
                  <c:v>668</c:v>
                </c:pt>
                <c:pt idx="6">
                  <c:v>668</c:v>
                </c:pt>
                <c:pt idx="7">
                  <c:v>668</c:v>
                </c:pt>
                <c:pt idx="8">
                  <c:v>670</c:v>
                </c:pt>
                <c:pt idx="9">
                  <c:v>670</c:v>
                </c:pt>
                <c:pt idx="10">
                  <c:v>670</c:v>
                </c:pt>
                <c:pt idx="11">
                  <c:v>670</c:v>
                </c:pt>
                <c:pt idx="12">
                  <c:v>670</c:v>
                </c:pt>
                <c:pt idx="13">
                  <c:v>672</c:v>
                </c:pt>
                <c:pt idx="14">
                  <c:v>672</c:v>
                </c:pt>
                <c:pt idx="15">
                  <c:v>672</c:v>
                </c:pt>
                <c:pt idx="16">
                  <c:v>672</c:v>
                </c:pt>
                <c:pt idx="17">
                  <c:v>672</c:v>
                </c:pt>
                <c:pt idx="18">
                  <c:v>672</c:v>
                </c:pt>
                <c:pt idx="19">
                  <c:v>672</c:v>
                </c:pt>
                <c:pt idx="20">
                  <c:v>672</c:v>
                </c:pt>
                <c:pt idx="21">
                  <c:v>671</c:v>
                </c:pt>
                <c:pt idx="22">
                  <c:v>670</c:v>
                </c:pt>
                <c:pt idx="23">
                  <c:v>670</c:v>
                </c:pt>
                <c:pt idx="24">
                  <c:v>670</c:v>
                </c:pt>
                <c:pt idx="25">
                  <c:v>670</c:v>
                </c:pt>
                <c:pt idx="26">
                  <c:v>674</c:v>
                </c:pt>
                <c:pt idx="27">
                  <c:v>674</c:v>
                </c:pt>
                <c:pt idx="28">
                  <c:v>674</c:v>
                </c:pt>
                <c:pt idx="29">
                  <c:v>676</c:v>
                </c:pt>
                <c:pt idx="30">
                  <c:v>676</c:v>
                </c:pt>
                <c:pt idx="31">
                  <c:v>676</c:v>
                </c:pt>
                <c:pt idx="32">
                  <c:v>676</c:v>
                </c:pt>
                <c:pt idx="33">
                  <c:v>676</c:v>
                </c:pt>
                <c:pt idx="34">
                  <c:v>675</c:v>
                </c:pt>
                <c:pt idx="35">
                  <c:v>675</c:v>
                </c:pt>
                <c:pt idx="36">
                  <c:v>678</c:v>
                </c:pt>
                <c:pt idx="37">
                  <c:v>678</c:v>
                </c:pt>
                <c:pt idx="38">
                  <c:v>678</c:v>
                </c:pt>
                <c:pt idx="39">
                  <c:v>678</c:v>
                </c:pt>
                <c:pt idx="40">
                  <c:v>677</c:v>
                </c:pt>
                <c:pt idx="41">
                  <c:v>678</c:v>
                </c:pt>
                <c:pt idx="42">
                  <c:v>678</c:v>
                </c:pt>
                <c:pt idx="43">
                  <c:v>678</c:v>
                </c:pt>
                <c:pt idx="44">
                  <c:v>678</c:v>
                </c:pt>
                <c:pt idx="45">
                  <c:v>678</c:v>
                </c:pt>
                <c:pt idx="46">
                  <c:v>678</c:v>
                </c:pt>
                <c:pt idx="47">
                  <c:v>678</c:v>
                </c:pt>
                <c:pt idx="48">
                  <c:v>678</c:v>
                </c:pt>
                <c:pt idx="49">
                  <c:v>676</c:v>
                </c:pt>
                <c:pt idx="50">
                  <c:v>676</c:v>
                </c:pt>
                <c:pt idx="51">
                  <c:v>689</c:v>
                </c:pt>
                <c:pt idx="52">
                  <c:v>689</c:v>
                </c:pt>
                <c:pt idx="53">
                  <c:v>689</c:v>
                </c:pt>
                <c:pt idx="54">
                  <c:v>689</c:v>
                </c:pt>
                <c:pt idx="55">
                  <c:v>689</c:v>
                </c:pt>
                <c:pt idx="56">
                  <c:v>689</c:v>
                </c:pt>
                <c:pt idx="57">
                  <c:v>689</c:v>
                </c:pt>
                <c:pt idx="58">
                  <c:v>691</c:v>
                </c:pt>
                <c:pt idx="59">
                  <c:v>691</c:v>
                </c:pt>
                <c:pt idx="60">
                  <c:v>691</c:v>
                </c:pt>
                <c:pt idx="61">
                  <c:v>691</c:v>
                </c:pt>
                <c:pt idx="62">
                  <c:v>691</c:v>
                </c:pt>
                <c:pt idx="63">
                  <c:v>691</c:v>
                </c:pt>
                <c:pt idx="64">
                  <c:v>690</c:v>
                </c:pt>
                <c:pt idx="65">
                  <c:v>691</c:v>
                </c:pt>
                <c:pt idx="66">
                  <c:v>691</c:v>
                </c:pt>
                <c:pt idx="67">
                  <c:v>691</c:v>
                </c:pt>
                <c:pt idx="68">
                  <c:v>693</c:v>
                </c:pt>
                <c:pt idx="69">
                  <c:v>694</c:v>
                </c:pt>
                <c:pt idx="70">
                  <c:v>697</c:v>
                </c:pt>
                <c:pt idx="71">
                  <c:v>697</c:v>
                </c:pt>
                <c:pt idx="72">
                  <c:v>697</c:v>
                </c:pt>
                <c:pt idx="73">
                  <c:v>697</c:v>
                </c:pt>
                <c:pt idx="74">
                  <c:v>697</c:v>
                </c:pt>
                <c:pt idx="75">
                  <c:v>697</c:v>
                </c:pt>
                <c:pt idx="76">
                  <c:v>695</c:v>
                </c:pt>
                <c:pt idx="77">
                  <c:v>698</c:v>
                </c:pt>
                <c:pt idx="78">
                  <c:v>700</c:v>
                </c:pt>
                <c:pt idx="79">
                  <c:v>701</c:v>
                </c:pt>
                <c:pt idx="80">
                  <c:v>701</c:v>
                </c:pt>
                <c:pt idx="81">
                  <c:v>701</c:v>
                </c:pt>
                <c:pt idx="82">
                  <c:v>701</c:v>
                </c:pt>
                <c:pt idx="83">
                  <c:v>701</c:v>
                </c:pt>
                <c:pt idx="84">
                  <c:v>701</c:v>
                </c:pt>
                <c:pt idx="85">
                  <c:v>701</c:v>
                </c:pt>
                <c:pt idx="86">
                  <c:v>701</c:v>
                </c:pt>
                <c:pt idx="87">
                  <c:v>701</c:v>
                </c:pt>
                <c:pt idx="88">
                  <c:v>701</c:v>
                </c:pt>
                <c:pt idx="89">
                  <c:v>701</c:v>
                </c:pt>
                <c:pt idx="90">
                  <c:v>704</c:v>
                </c:pt>
                <c:pt idx="91">
                  <c:v>704</c:v>
                </c:pt>
                <c:pt idx="92">
                  <c:v>704</c:v>
                </c:pt>
                <c:pt idx="93">
                  <c:v>704</c:v>
                </c:pt>
                <c:pt idx="94">
                  <c:v>704</c:v>
                </c:pt>
                <c:pt idx="95">
                  <c:v>704</c:v>
                </c:pt>
                <c:pt idx="96">
                  <c:v>703</c:v>
                </c:pt>
                <c:pt idx="97">
                  <c:v>703</c:v>
                </c:pt>
                <c:pt idx="98">
                  <c:v>703</c:v>
                </c:pt>
                <c:pt idx="99">
                  <c:v>703</c:v>
                </c:pt>
                <c:pt idx="100">
                  <c:v>703</c:v>
                </c:pt>
                <c:pt idx="101">
                  <c:v>703</c:v>
                </c:pt>
                <c:pt idx="102">
                  <c:v>703</c:v>
                </c:pt>
                <c:pt idx="103">
                  <c:v>703</c:v>
                </c:pt>
                <c:pt idx="104">
                  <c:v>703</c:v>
                </c:pt>
                <c:pt idx="105">
                  <c:v>703</c:v>
                </c:pt>
                <c:pt idx="106">
                  <c:v>705</c:v>
                </c:pt>
                <c:pt idx="107">
                  <c:v>705</c:v>
                </c:pt>
                <c:pt idx="108">
                  <c:v>705</c:v>
                </c:pt>
                <c:pt idx="109">
                  <c:v>705</c:v>
                </c:pt>
                <c:pt idx="110">
                  <c:v>705</c:v>
                </c:pt>
                <c:pt idx="111">
                  <c:v>705</c:v>
                </c:pt>
                <c:pt idx="112">
                  <c:v>705</c:v>
                </c:pt>
                <c:pt idx="113">
                  <c:v>706</c:v>
                </c:pt>
                <c:pt idx="114">
                  <c:v>706</c:v>
                </c:pt>
                <c:pt idx="115">
                  <c:v>706</c:v>
                </c:pt>
                <c:pt idx="116">
                  <c:v>706</c:v>
                </c:pt>
                <c:pt idx="117">
                  <c:v>706</c:v>
                </c:pt>
                <c:pt idx="118">
                  <c:v>704</c:v>
                </c:pt>
                <c:pt idx="119">
                  <c:v>703</c:v>
                </c:pt>
                <c:pt idx="120">
                  <c:v>703</c:v>
                </c:pt>
                <c:pt idx="121">
                  <c:v>704</c:v>
                </c:pt>
                <c:pt idx="122">
                  <c:v>704</c:v>
                </c:pt>
                <c:pt idx="123">
                  <c:v>704</c:v>
                </c:pt>
                <c:pt idx="124">
                  <c:v>704</c:v>
                </c:pt>
                <c:pt idx="125">
                  <c:v>704</c:v>
                </c:pt>
                <c:pt idx="126">
                  <c:v>703</c:v>
                </c:pt>
                <c:pt idx="127">
                  <c:v>703</c:v>
                </c:pt>
                <c:pt idx="128">
                  <c:v>704</c:v>
                </c:pt>
                <c:pt idx="129">
                  <c:v>704</c:v>
                </c:pt>
                <c:pt idx="130">
                  <c:v>704</c:v>
                </c:pt>
                <c:pt idx="131">
                  <c:v>704</c:v>
                </c:pt>
                <c:pt idx="132">
                  <c:v>704</c:v>
                </c:pt>
                <c:pt idx="133">
                  <c:v>704</c:v>
                </c:pt>
                <c:pt idx="134">
                  <c:v>708</c:v>
                </c:pt>
                <c:pt idx="135">
                  <c:v>707</c:v>
                </c:pt>
                <c:pt idx="136">
                  <c:v>707</c:v>
                </c:pt>
                <c:pt idx="137">
                  <c:v>707</c:v>
                </c:pt>
                <c:pt idx="138">
                  <c:v>707</c:v>
                </c:pt>
                <c:pt idx="139">
                  <c:v>711</c:v>
                </c:pt>
                <c:pt idx="140">
                  <c:v>711</c:v>
                </c:pt>
                <c:pt idx="141">
                  <c:v>711</c:v>
                </c:pt>
                <c:pt idx="142">
                  <c:v>714</c:v>
                </c:pt>
                <c:pt idx="143">
                  <c:v>714</c:v>
                </c:pt>
                <c:pt idx="144">
                  <c:v>714</c:v>
                </c:pt>
                <c:pt idx="145">
                  <c:v>714</c:v>
                </c:pt>
                <c:pt idx="146">
                  <c:v>714</c:v>
                </c:pt>
                <c:pt idx="147">
                  <c:v>714</c:v>
                </c:pt>
                <c:pt idx="148">
                  <c:v>714</c:v>
                </c:pt>
                <c:pt idx="149">
                  <c:v>714</c:v>
                </c:pt>
                <c:pt idx="150">
                  <c:v>714</c:v>
                </c:pt>
                <c:pt idx="151">
                  <c:v>714</c:v>
                </c:pt>
                <c:pt idx="152">
                  <c:v>714</c:v>
                </c:pt>
                <c:pt idx="153">
                  <c:v>714</c:v>
                </c:pt>
                <c:pt idx="154">
                  <c:v>714</c:v>
                </c:pt>
                <c:pt idx="155">
                  <c:v>714</c:v>
                </c:pt>
                <c:pt idx="156">
                  <c:v>714</c:v>
                </c:pt>
                <c:pt idx="157">
                  <c:v>714</c:v>
                </c:pt>
                <c:pt idx="158">
                  <c:v>714</c:v>
                </c:pt>
                <c:pt idx="159">
                  <c:v>714</c:v>
                </c:pt>
                <c:pt idx="160">
                  <c:v>713</c:v>
                </c:pt>
                <c:pt idx="161">
                  <c:v>713</c:v>
                </c:pt>
                <c:pt idx="162">
                  <c:v>713</c:v>
                </c:pt>
                <c:pt idx="163">
                  <c:v>714</c:v>
                </c:pt>
                <c:pt idx="164">
                  <c:v>714</c:v>
                </c:pt>
                <c:pt idx="165">
                  <c:v>714</c:v>
                </c:pt>
                <c:pt idx="166">
                  <c:v>714</c:v>
                </c:pt>
                <c:pt idx="167">
                  <c:v>714</c:v>
                </c:pt>
                <c:pt idx="168">
                  <c:v>716</c:v>
                </c:pt>
                <c:pt idx="169">
                  <c:v>716</c:v>
                </c:pt>
                <c:pt idx="170">
                  <c:v>716</c:v>
                </c:pt>
                <c:pt idx="171">
                  <c:v>716</c:v>
                </c:pt>
                <c:pt idx="172">
                  <c:v>716</c:v>
                </c:pt>
                <c:pt idx="173">
                  <c:v>716</c:v>
                </c:pt>
                <c:pt idx="174">
                  <c:v>716</c:v>
                </c:pt>
                <c:pt idx="175">
                  <c:v>716</c:v>
                </c:pt>
                <c:pt idx="176">
                  <c:v>716</c:v>
                </c:pt>
                <c:pt idx="177">
                  <c:v>716</c:v>
                </c:pt>
                <c:pt idx="178">
                  <c:v>716</c:v>
                </c:pt>
                <c:pt idx="179">
                  <c:v>716</c:v>
                </c:pt>
                <c:pt idx="180">
                  <c:v>716</c:v>
                </c:pt>
                <c:pt idx="181">
                  <c:v>715</c:v>
                </c:pt>
                <c:pt idx="182">
                  <c:v>715</c:v>
                </c:pt>
                <c:pt idx="183">
                  <c:v>715</c:v>
                </c:pt>
                <c:pt idx="184">
                  <c:v>716</c:v>
                </c:pt>
                <c:pt idx="185">
                  <c:v>716</c:v>
                </c:pt>
                <c:pt idx="186">
                  <c:v>716</c:v>
                </c:pt>
                <c:pt idx="187">
                  <c:v>716</c:v>
                </c:pt>
                <c:pt idx="188">
                  <c:v>726</c:v>
                </c:pt>
                <c:pt idx="189">
                  <c:v>726</c:v>
                </c:pt>
                <c:pt idx="190">
                  <c:v>726</c:v>
                </c:pt>
                <c:pt idx="191">
                  <c:v>726</c:v>
                </c:pt>
                <c:pt idx="192">
                  <c:v>726</c:v>
                </c:pt>
                <c:pt idx="193">
                  <c:v>726</c:v>
                </c:pt>
                <c:pt idx="194">
                  <c:v>736</c:v>
                </c:pt>
                <c:pt idx="195">
                  <c:v>736</c:v>
                </c:pt>
                <c:pt idx="196">
                  <c:v>736</c:v>
                </c:pt>
                <c:pt idx="197">
                  <c:v>736</c:v>
                </c:pt>
                <c:pt idx="198">
                  <c:v>736</c:v>
                </c:pt>
                <c:pt idx="199">
                  <c:v>736</c:v>
                </c:pt>
                <c:pt idx="200">
                  <c:v>736</c:v>
                </c:pt>
                <c:pt idx="201">
                  <c:v>736</c:v>
                </c:pt>
                <c:pt idx="202">
                  <c:v>736</c:v>
                </c:pt>
                <c:pt idx="203">
                  <c:v>736</c:v>
                </c:pt>
                <c:pt idx="204">
                  <c:v>737</c:v>
                </c:pt>
                <c:pt idx="205">
                  <c:v>737</c:v>
                </c:pt>
                <c:pt idx="206">
                  <c:v>737</c:v>
                </c:pt>
                <c:pt idx="207">
                  <c:v>737</c:v>
                </c:pt>
                <c:pt idx="208">
                  <c:v>739</c:v>
                </c:pt>
                <c:pt idx="209">
                  <c:v>740</c:v>
                </c:pt>
                <c:pt idx="210">
                  <c:v>742</c:v>
                </c:pt>
                <c:pt idx="211">
                  <c:v>745</c:v>
                </c:pt>
                <c:pt idx="212">
                  <c:v>746</c:v>
                </c:pt>
                <c:pt idx="213">
                  <c:v>746</c:v>
                </c:pt>
                <c:pt idx="214">
                  <c:v>746</c:v>
                </c:pt>
                <c:pt idx="215">
                  <c:v>746</c:v>
                </c:pt>
                <c:pt idx="216">
                  <c:v>749</c:v>
                </c:pt>
                <c:pt idx="217">
                  <c:v>749</c:v>
                </c:pt>
                <c:pt idx="218">
                  <c:v>749</c:v>
                </c:pt>
                <c:pt idx="219">
                  <c:v>749</c:v>
                </c:pt>
                <c:pt idx="220">
                  <c:v>749</c:v>
                </c:pt>
                <c:pt idx="221">
                  <c:v>749</c:v>
                </c:pt>
                <c:pt idx="222">
                  <c:v>749</c:v>
                </c:pt>
                <c:pt idx="223">
                  <c:v>749</c:v>
                </c:pt>
                <c:pt idx="224">
                  <c:v>749</c:v>
                </c:pt>
                <c:pt idx="225">
                  <c:v>749</c:v>
                </c:pt>
                <c:pt idx="226">
                  <c:v>749</c:v>
                </c:pt>
                <c:pt idx="227">
                  <c:v>749</c:v>
                </c:pt>
                <c:pt idx="228">
                  <c:v>749</c:v>
                </c:pt>
                <c:pt idx="229">
                  <c:v>749</c:v>
                </c:pt>
                <c:pt idx="230">
                  <c:v>749</c:v>
                </c:pt>
                <c:pt idx="231">
                  <c:v>770</c:v>
                </c:pt>
                <c:pt idx="232">
                  <c:v>770</c:v>
                </c:pt>
                <c:pt idx="233">
                  <c:v>770</c:v>
                </c:pt>
                <c:pt idx="234">
                  <c:v>770</c:v>
                </c:pt>
                <c:pt idx="235">
                  <c:v>770</c:v>
                </c:pt>
                <c:pt idx="236">
                  <c:v>770</c:v>
                </c:pt>
                <c:pt idx="237">
                  <c:v>770</c:v>
                </c:pt>
                <c:pt idx="238">
                  <c:v>770</c:v>
                </c:pt>
                <c:pt idx="239">
                  <c:v>770</c:v>
                </c:pt>
                <c:pt idx="240">
                  <c:v>770</c:v>
                </c:pt>
                <c:pt idx="241">
                  <c:v>770</c:v>
                </c:pt>
                <c:pt idx="242">
                  <c:v>770</c:v>
                </c:pt>
                <c:pt idx="243">
                  <c:v>770</c:v>
                </c:pt>
                <c:pt idx="244">
                  <c:v>770</c:v>
                </c:pt>
                <c:pt idx="245">
                  <c:v>771</c:v>
                </c:pt>
                <c:pt idx="246">
                  <c:v>773</c:v>
                </c:pt>
                <c:pt idx="247">
                  <c:v>773</c:v>
                </c:pt>
                <c:pt idx="248">
                  <c:v>773</c:v>
                </c:pt>
                <c:pt idx="249">
                  <c:v>773</c:v>
                </c:pt>
                <c:pt idx="250">
                  <c:v>773</c:v>
                </c:pt>
                <c:pt idx="251">
                  <c:v>773</c:v>
                </c:pt>
                <c:pt idx="252">
                  <c:v>776</c:v>
                </c:pt>
                <c:pt idx="253">
                  <c:v>776</c:v>
                </c:pt>
                <c:pt idx="254">
                  <c:v>776</c:v>
                </c:pt>
                <c:pt idx="255">
                  <c:v>776</c:v>
                </c:pt>
                <c:pt idx="256">
                  <c:v>777</c:v>
                </c:pt>
                <c:pt idx="257">
                  <c:v>782</c:v>
                </c:pt>
                <c:pt idx="258">
                  <c:v>782</c:v>
                </c:pt>
                <c:pt idx="259">
                  <c:v>786</c:v>
                </c:pt>
                <c:pt idx="260">
                  <c:v>786</c:v>
                </c:pt>
                <c:pt idx="261">
                  <c:v>786</c:v>
                </c:pt>
                <c:pt idx="262">
                  <c:v>786</c:v>
                </c:pt>
                <c:pt idx="263">
                  <c:v>786</c:v>
                </c:pt>
                <c:pt idx="264">
                  <c:v>786</c:v>
                </c:pt>
                <c:pt idx="265">
                  <c:v>786</c:v>
                </c:pt>
                <c:pt idx="266">
                  <c:v>786</c:v>
                </c:pt>
                <c:pt idx="267">
                  <c:v>786</c:v>
                </c:pt>
                <c:pt idx="268">
                  <c:v>786</c:v>
                </c:pt>
                <c:pt idx="269">
                  <c:v>786</c:v>
                </c:pt>
                <c:pt idx="270">
                  <c:v>791</c:v>
                </c:pt>
                <c:pt idx="271">
                  <c:v>791</c:v>
                </c:pt>
                <c:pt idx="272">
                  <c:v>791</c:v>
                </c:pt>
                <c:pt idx="273">
                  <c:v>791</c:v>
                </c:pt>
                <c:pt idx="274">
                  <c:v>791</c:v>
                </c:pt>
                <c:pt idx="275">
                  <c:v>791</c:v>
                </c:pt>
                <c:pt idx="276">
                  <c:v>791</c:v>
                </c:pt>
                <c:pt idx="277">
                  <c:v>791</c:v>
                </c:pt>
                <c:pt idx="278">
                  <c:v>791</c:v>
                </c:pt>
                <c:pt idx="279">
                  <c:v>792</c:v>
                </c:pt>
                <c:pt idx="280">
                  <c:v>792</c:v>
                </c:pt>
                <c:pt idx="281">
                  <c:v>792</c:v>
                </c:pt>
                <c:pt idx="282">
                  <c:v>792</c:v>
                </c:pt>
                <c:pt idx="283">
                  <c:v>792</c:v>
                </c:pt>
                <c:pt idx="284">
                  <c:v>792</c:v>
                </c:pt>
                <c:pt idx="285">
                  <c:v>793</c:v>
                </c:pt>
                <c:pt idx="286">
                  <c:v>797</c:v>
                </c:pt>
                <c:pt idx="287">
                  <c:v>797</c:v>
                </c:pt>
                <c:pt idx="288">
                  <c:v>797</c:v>
                </c:pt>
                <c:pt idx="289">
                  <c:v>797</c:v>
                </c:pt>
                <c:pt idx="290">
                  <c:v>797</c:v>
                </c:pt>
                <c:pt idx="291">
                  <c:v>797</c:v>
                </c:pt>
                <c:pt idx="292">
                  <c:v>797</c:v>
                </c:pt>
                <c:pt idx="293">
                  <c:v>797</c:v>
                </c:pt>
                <c:pt idx="294">
                  <c:v>797</c:v>
                </c:pt>
                <c:pt idx="295">
                  <c:v>797</c:v>
                </c:pt>
                <c:pt idx="296">
                  <c:v>797</c:v>
                </c:pt>
                <c:pt idx="297">
                  <c:v>799</c:v>
                </c:pt>
                <c:pt idx="298">
                  <c:v>799</c:v>
                </c:pt>
                <c:pt idx="299">
                  <c:v>801</c:v>
                </c:pt>
                <c:pt idx="300">
                  <c:v>801</c:v>
                </c:pt>
                <c:pt idx="301">
                  <c:v>801</c:v>
                </c:pt>
                <c:pt idx="302">
                  <c:v>803</c:v>
                </c:pt>
                <c:pt idx="303">
                  <c:v>803</c:v>
                </c:pt>
                <c:pt idx="304">
                  <c:v>804</c:v>
                </c:pt>
                <c:pt idx="305">
                  <c:v>804</c:v>
                </c:pt>
                <c:pt idx="306">
                  <c:v>804</c:v>
                </c:pt>
                <c:pt idx="307">
                  <c:v>804</c:v>
                </c:pt>
                <c:pt idx="308">
                  <c:v>804</c:v>
                </c:pt>
                <c:pt idx="309">
                  <c:v>804</c:v>
                </c:pt>
                <c:pt idx="310">
                  <c:v>804</c:v>
                </c:pt>
                <c:pt idx="311">
                  <c:v>804</c:v>
                </c:pt>
                <c:pt idx="312">
                  <c:v>804</c:v>
                </c:pt>
                <c:pt idx="313">
                  <c:v>804</c:v>
                </c:pt>
                <c:pt idx="314">
                  <c:v>804</c:v>
                </c:pt>
                <c:pt idx="315">
                  <c:v>804</c:v>
                </c:pt>
                <c:pt idx="316">
                  <c:v>804</c:v>
                </c:pt>
                <c:pt idx="317">
                  <c:v>804</c:v>
                </c:pt>
                <c:pt idx="318">
                  <c:v>804</c:v>
                </c:pt>
                <c:pt idx="319">
                  <c:v>804</c:v>
                </c:pt>
                <c:pt idx="320">
                  <c:v>804</c:v>
                </c:pt>
                <c:pt idx="321">
                  <c:v>804</c:v>
                </c:pt>
                <c:pt idx="322">
                  <c:v>804</c:v>
                </c:pt>
                <c:pt idx="323">
                  <c:v>804</c:v>
                </c:pt>
                <c:pt idx="324">
                  <c:v>804</c:v>
                </c:pt>
                <c:pt idx="325">
                  <c:v>804</c:v>
                </c:pt>
                <c:pt idx="326">
                  <c:v>804</c:v>
                </c:pt>
                <c:pt idx="327">
                  <c:v>804</c:v>
                </c:pt>
                <c:pt idx="328">
                  <c:v>804</c:v>
                </c:pt>
                <c:pt idx="329">
                  <c:v>804</c:v>
                </c:pt>
                <c:pt idx="330">
                  <c:v>808</c:v>
                </c:pt>
                <c:pt idx="331">
                  <c:v>808</c:v>
                </c:pt>
                <c:pt idx="332">
                  <c:v>810</c:v>
                </c:pt>
                <c:pt idx="333">
                  <c:v>810</c:v>
                </c:pt>
                <c:pt idx="334">
                  <c:v>810</c:v>
                </c:pt>
                <c:pt idx="335">
                  <c:v>810</c:v>
                </c:pt>
                <c:pt idx="336">
                  <c:v>810</c:v>
                </c:pt>
                <c:pt idx="337">
                  <c:v>808</c:v>
                </c:pt>
                <c:pt idx="338">
                  <c:v>808</c:v>
                </c:pt>
                <c:pt idx="339">
                  <c:v>809</c:v>
                </c:pt>
                <c:pt idx="340">
                  <c:v>814</c:v>
                </c:pt>
                <c:pt idx="341">
                  <c:v>815</c:v>
                </c:pt>
                <c:pt idx="342">
                  <c:v>815</c:v>
                </c:pt>
                <c:pt idx="343">
                  <c:v>815</c:v>
                </c:pt>
                <c:pt idx="344">
                  <c:v>814</c:v>
                </c:pt>
                <c:pt idx="345">
                  <c:v>815</c:v>
                </c:pt>
                <c:pt idx="346">
                  <c:v>814</c:v>
                </c:pt>
                <c:pt idx="347">
                  <c:v>814</c:v>
                </c:pt>
                <c:pt idx="348">
                  <c:v>814</c:v>
                </c:pt>
                <c:pt idx="349">
                  <c:v>814</c:v>
                </c:pt>
                <c:pt idx="350">
                  <c:v>814</c:v>
                </c:pt>
                <c:pt idx="351">
                  <c:v>814</c:v>
                </c:pt>
                <c:pt idx="352">
                  <c:v>819</c:v>
                </c:pt>
                <c:pt idx="353">
                  <c:v>819</c:v>
                </c:pt>
                <c:pt idx="354">
                  <c:v>819</c:v>
                </c:pt>
                <c:pt idx="355">
                  <c:v>819</c:v>
                </c:pt>
                <c:pt idx="356">
                  <c:v>819</c:v>
                </c:pt>
                <c:pt idx="357">
                  <c:v>819</c:v>
                </c:pt>
                <c:pt idx="358">
                  <c:v>819</c:v>
                </c:pt>
                <c:pt idx="359">
                  <c:v>819</c:v>
                </c:pt>
                <c:pt idx="360">
                  <c:v>819</c:v>
                </c:pt>
                <c:pt idx="361">
                  <c:v>819</c:v>
                </c:pt>
                <c:pt idx="362">
                  <c:v>819</c:v>
                </c:pt>
                <c:pt idx="363">
                  <c:v>819</c:v>
                </c:pt>
                <c:pt idx="364">
                  <c:v>819</c:v>
                </c:pt>
                <c:pt idx="365">
                  <c:v>819</c:v>
                </c:pt>
                <c:pt idx="366">
                  <c:v>821</c:v>
                </c:pt>
                <c:pt idx="367">
                  <c:v>821</c:v>
                </c:pt>
                <c:pt idx="368">
                  <c:v>821</c:v>
                </c:pt>
                <c:pt idx="369">
                  <c:v>821</c:v>
                </c:pt>
                <c:pt idx="370">
                  <c:v>821</c:v>
                </c:pt>
                <c:pt idx="371">
                  <c:v>823</c:v>
                </c:pt>
                <c:pt idx="372">
                  <c:v>823</c:v>
                </c:pt>
                <c:pt idx="373">
                  <c:v>824</c:v>
                </c:pt>
                <c:pt idx="374">
                  <c:v>824</c:v>
                </c:pt>
                <c:pt idx="375">
                  <c:v>824</c:v>
                </c:pt>
                <c:pt idx="376">
                  <c:v>824</c:v>
                </c:pt>
                <c:pt idx="377">
                  <c:v>824</c:v>
                </c:pt>
                <c:pt idx="378">
                  <c:v>827</c:v>
                </c:pt>
                <c:pt idx="379">
                  <c:v>827</c:v>
                </c:pt>
                <c:pt idx="380">
                  <c:v>827</c:v>
                </c:pt>
                <c:pt idx="381">
                  <c:v>827</c:v>
                </c:pt>
                <c:pt idx="382">
                  <c:v>827</c:v>
                </c:pt>
                <c:pt idx="383">
                  <c:v>827</c:v>
                </c:pt>
                <c:pt idx="384">
                  <c:v>827</c:v>
                </c:pt>
                <c:pt idx="385">
                  <c:v>827</c:v>
                </c:pt>
                <c:pt idx="386">
                  <c:v>827</c:v>
                </c:pt>
                <c:pt idx="387">
                  <c:v>827</c:v>
                </c:pt>
                <c:pt idx="388">
                  <c:v>827</c:v>
                </c:pt>
                <c:pt idx="389">
                  <c:v>827</c:v>
                </c:pt>
                <c:pt idx="390">
                  <c:v>827</c:v>
                </c:pt>
                <c:pt idx="391">
                  <c:v>827</c:v>
                </c:pt>
                <c:pt idx="392">
                  <c:v>827</c:v>
                </c:pt>
                <c:pt idx="393">
                  <c:v>827</c:v>
                </c:pt>
                <c:pt idx="394">
                  <c:v>827</c:v>
                </c:pt>
                <c:pt idx="395">
                  <c:v>826</c:v>
                </c:pt>
                <c:pt idx="396">
                  <c:v>826</c:v>
                </c:pt>
                <c:pt idx="397">
                  <c:v>826</c:v>
                </c:pt>
                <c:pt idx="398">
                  <c:v>826</c:v>
                </c:pt>
                <c:pt idx="399">
                  <c:v>826</c:v>
                </c:pt>
                <c:pt idx="400">
                  <c:v>826</c:v>
                </c:pt>
                <c:pt idx="401">
                  <c:v>826</c:v>
                </c:pt>
                <c:pt idx="402">
                  <c:v>826</c:v>
                </c:pt>
                <c:pt idx="403">
                  <c:v>826</c:v>
                </c:pt>
                <c:pt idx="404">
                  <c:v>826</c:v>
                </c:pt>
                <c:pt idx="405">
                  <c:v>826</c:v>
                </c:pt>
                <c:pt idx="406">
                  <c:v>828</c:v>
                </c:pt>
                <c:pt idx="407">
                  <c:v>828</c:v>
                </c:pt>
                <c:pt idx="408">
                  <c:v>827</c:v>
                </c:pt>
                <c:pt idx="409">
                  <c:v>827</c:v>
                </c:pt>
                <c:pt idx="410">
                  <c:v>829</c:v>
                </c:pt>
                <c:pt idx="411">
                  <c:v>829</c:v>
                </c:pt>
                <c:pt idx="412">
                  <c:v>829</c:v>
                </c:pt>
                <c:pt idx="413">
                  <c:v>829</c:v>
                </c:pt>
                <c:pt idx="414">
                  <c:v>824</c:v>
                </c:pt>
                <c:pt idx="415">
                  <c:v>824</c:v>
                </c:pt>
                <c:pt idx="416">
                  <c:v>824</c:v>
                </c:pt>
                <c:pt idx="417">
                  <c:v>824</c:v>
                </c:pt>
                <c:pt idx="418">
                  <c:v>824</c:v>
                </c:pt>
                <c:pt idx="419">
                  <c:v>824</c:v>
                </c:pt>
                <c:pt idx="420">
                  <c:v>824</c:v>
                </c:pt>
                <c:pt idx="421">
                  <c:v>824</c:v>
                </c:pt>
                <c:pt idx="422">
                  <c:v>824</c:v>
                </c:pt>
                <c:pt idx="423">
                  <c:v>824</c:v>
                </c:pt>
                <c:pt idx="424">
                  <c:v>824</c:v>
                </c:pt>
                <c:pt idx="425">
                  <c:v>824</c:v>
                </c:pt>
                <c:pt idx="426">
                  <c:v>824</c:v>
                </c:pt>
                <c:pt idx="427">
                  <c:v>827</c:v>
                </c:pt>
                <c:pt idx="428">
                  <c:v>827</c:v>
                </c:pt>
                <c:pt idx="429">
                  <c:v>827</c:v>
                </c:pt>
                <c:pt idx="430">
                  <c:v>828</c:v>
                </c:pt>
                <c:pt idx="431">
                  <c:v>829</c:v>
                </c:pt>
                <c:pt idx="432">
                  <c:v>829</c:v>
                </c:pt>
                <c:pt idx="433">
                  <c:v>829</c:v>
                </c:pt>
                <c:pt idx="434">
                  <c:v>829</c:v>
                </c:pt>
                <c:pt idx="435">
                  <c:v>829</c:v>
                </c:pt>
                <c:pt idx="436">
                  <c:v>829</c:v>
                </c:pt>
                <c:pt idx="437">
                  <c:v>829</c:v>
                </c:pt>
                <c:pt idx="438">
                  <c:v>829</c:v>
                </c:pt>
                <c:pt idx="439">
                  <c:v>829</c:v>
                </c:pt>
                <c:pt idx="440">
                  <c:v>829</c:v>
                </c:pt>
                <c:pt idx="441">
                  <c:v>829</c:v>
                </c:pt>
                <c:pt idx="442">
                  <c:v>829</c:v>
                </c:pt>
                <c:pt idx="443">
                  <c:v>829</c:v>
                </c:pt>
                <c:pt idx="444">
                  <c:v>829</c:v>
                </c:pt>
                <c:pt idx="445">
                  <c:v>829</c:v>
                </c:pt>
                <c:pt idx="446">
                  <c:v>829</c:v>
                </c:pt>
                <c:pt idx="447">
                  <c:v>829</c:v>
                </c:pt>
                <c:pt idx="448">
                  <c:v>829</c:v>
                </c:pt>
                <c:pt idx="449">
                  <c:v>829</c:v>
                </c:pt>
                <c:pt idx="450">
                  <c:v>830</c:v>
                </c:pt>
                <c:pt idx="451">
                  <c:v>830</c:v>
                </c:pt>
                <c:pt idx="452">
                  <c:v>830</c:v>
                </c:pt>
                <c:pt idx="453">
                  <c:v>830</c:v>
                </c:pt>
                <c:pt idx="454">
                  <c:v>830</c:v>
                </c:pt>
                <c:pt idx="455">
                  <c:v>831</c:v>
                </c:pt>
                <c:pt idx="456">
                  <c:v>831</c:v>
                </c:pt>
                <c:pt idx="457">
                  <c:v>831</c:v>
                </c:pt>
                <c:pt idx="458">
                  <c:v>831</c:v>
                </c:pt>
                <c:pt idx="459">
                  <c:v>831</c:v>
                </c:pt>
                <c:pt idx="460">
                  <c:v>831</c:v>
                </c:pt>
                <c:pt idx="461">
                  <c:v>831</c:v>
                </c:pt>
                <c:pt idx="462">
                  <c:v>831</c:v>
                </c:pt>
                <c:pt idx="463">
                  <c:v>831</c:v>
                </c:pt>
                <c:pt idx="464">
                  <c:v>831</c:v>
                </c:pt>
                <c:pt idx="465">
                  <c:v>831</c:v>
                </c:pt>
                <c:pt idx="466">
                  <c:v>831</c:v>
                </c:pt>
                <c:pt idx="467">
                  <c:v>831</c:v>
                </c:pt>
                <c:pt idx="468">
                  <c:v>831</c:v>
                </c:pt>
                <c:pt idx="469">
                  <c:v>832</c:v>
                </c:pt>
                <c:pt idx="470">
                  <c:v>832</c:v>
                </c:pt>
                <c:pt idx="471">
                  <c:v>832</c:v>
                </c:pt>
                <c:pt idx="472">
                  <c:v>832</c:v>
                </c:pt>
                <c:pt idx="473">
                  <c:v>832</c:v>
                </c:pt>
                <c:pt idx="474">
                  <c:v>832</c:v>
                </c:pt>
                <c:pt idx="475">
                  <c:v>832</c:v>
                </c:pt>
                <c:pt idx="476">
                  <c:v>832</c:v>
                </c:pt>
                <c:pt idx="477">
                  <c:v>832</c:v>
                </c:pt>
                <c:pt idx="478">
                  <c:v>832</c:v>
                </c:pt>
                <c:pt idx="479">
                  <c:v>832</c:v>
                </c:pt>
                <c:pt idx="480">
                  <c:v>835</c:v>
                </c:pt>
                <c:pt idx="481">
                  <c:v>835</c:v>
                </c:pt>
                <c:pt idx="482">
                  <c:v>835</c:v>
                </c:pt>
                <c:pt idx="483">
                  <c:v>836</c:v>
                </c:pt>
                <c:pt idx="484">
                  <c:v>836</c:v>
                </c:pt>
                <c:pt idx="485">
                  <c:v>837</c:v>
                </c:pt>
                <c:pt idx="486">
                  <c:v>837</c:v>
                </c:pt>
                <c:pt idx="487">
                  <c:v>837</c:v>
                </c:pt>
                <c:pt idx="488">
                  <c:v>837</c:v>
                </c:pt>
                <c:pt idx="489">
                  <c:v>837</c:v>
                </c:pt>
                <c:pt idx="490">
                  <c:v>837</c:v>
                </c:pt>
                <c:pt idx="491">
                  <c:v>837</c:v>
                </c:pt>
                <c:pt idx="492">
                  <c:v>837</c:v>
                </c:pt>
                <c:pt idx="493">
                  <c:v>837</c:v>
                </c:pt>
                <c:pt idx="494">
                  <c:v>836</c:v>
                </c:pt>
                <c:pt idx="495">
                  <c:v>836</c:v>
                </c:pt>
                <c:pt idx="496">
                  <c:v>836</c:v>
                </c:pt>
                <c:pt idx="497">
                  <c:v>836</c:v>
                </c:pt>
                <c:pt idx="498">
                  <c:v>836</c:v>
                </c:pt>
                <c:pt idx="499">
                  <c:v>836</c:v>
                </c:pt>
                <c:pt idx="500">
                  <c:v>836</c:v>
                </c:pt>
                <c:pt idx="501">
                  <c:v>837</c:v>
                </c:pt>
                <c:pt idx="502">
                  <c:v>837</c:v>
                </c:pt>
                <c:pt idx="503">
                  <c:v>837</c:v>
                </c:pt>
                <c:pt idx="504">
                  <c:v>837</c:v>
                </c:pt>
                <c:pt idx="505">
                  <c:v>837</c:v>
                </c:pt>
                <c:pt idx="506">
                  <c:v>837</c:v>
                </c:pt>
                <c:pt idx="507">
                  <c:v>837</c:v>
                </c:pt>
                <c:pt idx="508">
                  <c:v>837</c:v>
                </c:pt>
                <c:pt idx="509">
                  <c:v>837</c:v>
                </c:pt>
                <c:pt idx="510">
                  <c:v>837</c:v>
                </c:pt>
                <c:pt idx="511">
                  <c:v>837</c:v>
                </c:pt>
                <c:pt idx="512">
                  <c:v>837</c:v>
                </c:pt>
                <c:pt idx="513">
                  <c:v>836</c:v>
                </c:pt>
                <c:pt idx="514">
                  <c:v>838</c:v>
                </c:pt>
                <c:pt idx="515">
                  <c:v>838</c:v>
                </c:pt>
                <c:pt idx="516">
                  <c:v>838</c:v>
                </c:pt>
                <c:pt idx="517">
                  <c:v>838</c:v>
                </c:pt>
                <c:pt idx="518">
                  <c:v>838</c:v>
                </c:pt>
                <c:pt idx="519">
                  <c:v>838</c:v>
                </c:pt>
                <c:pt idx="520">
                  <c:v>838</c:v>
                </c:pt>
                <c:pt idx="521">
                  <c:v>850</c:v>
                </c:pt>
                <c:pt idx="522">
                  <c:v>850</c:v>
                </c:pt>
                <c:pt idx="523">
                  <c:v>850</c:v>
                </c:pt>
                <c:pt idx="524">
                  <c:v>850</c:v>
                </c:pt>
                <c:pt idx="525">
                  <c:v>850</c:v>
                </c:pt>
                <c:pt idx="526">
                  <c:v>850</c:v>
                </c:pt>
                <c:pt idx="527">
                  <c:v>850</c:v>
                </c:pt>
                <c:pt idx="528">
                  <c:v>850</c:v>
                </c:pt>
                <c:pt idx="529">
                  <c:v>850</c:v>
                </c:pt>
                <c:pt idx="530">
                  <c:v>850</c:v>
                </c:pt>
                <c:pt idx="531">
                  <c:v>850</c:v>
                </c:pt>
                <c:pt idx="532">
                  <c:v>850</c:v>
                </c:pt>
                <c:pt idx="533">
                  <c:v>850</c:v>
                </c:pt>
                <c:pt idx="534">
                  <c:v>851</c:v>
                </c:pt>
                <c:pt idx="535">
                  <c:v>851</c:v>
                </c:pt>
                <c:pt idx="536">
                  <c:v>851</c:v>
                </c:pt>
                <c:pt idx="537">
                  <c:v>851</c:v>
                </c:pt>
                <c:pt idx="538">
                  <c:v>851</c:v>
                </c:pt>
                <c:pt idx="539">
                  <c:v>854</c:v>
                </c:pt>
                <c:pt idx="540">
                  <c:v>854</c:v>
                </c:pt>
                <c:pt idx="541">
                  <c:v>854</c:v>
                </c:pt>
                <c:pt idx="542">
                  <c:v>854</c:v>
                </c:pt>
                <c:pt idx="543">
                  <c:v>854</c:v>
                </c:pt>
                <c:pt idx="544">
                  <c:v>854</c:v>
                </c:pt>
                <c:pt idx="545">
                  <c:v>854</c:v>
                </c:pt>
                <c:pt idx="546">
                  <c:v>855</c:v>
                </c:pt>
                <c:pt idx="547">
                  <c:v>855</c:v>
                </c:pt>
                <c:pt idx="548">
                  <c:v>855</c:v>
                </c:pt>
                <c:pt idx="549">
                  <c:v>855</c:v>
                </c:pt>
                <c:pt idx="550">
                  <c:v>857</c:v>
                </c:pt>
                <c:pt idx="551">
                  <c:v>857</c:v>
                </c:pt>
                <c:pt idx="552">
                  <c:v>857</c:v>
                </c:pt>
                <c:pt idx="553">
                  <c:v>857</c:v>
                </c:pt>
                <c:pt idx="554">
                  <c:v>857</c:v>
                </c:pt>
                <c:pt idx="555">
                  <c:v>857</c:v>
                </c:pt>
                <c:pt idx="556">
                  <c:v>857</c:v>
                </c:pt>
                <c:pt idx="557">
                  <c:v>857</c:v>
                </c:pt>
                <c:pt idx="558">
                  <c:v>857</c:v>
                </c:pt>
                <c:pt idx="559">
                  <c:v>857</c:v>
                </c:pt>
                <c:pt idx="560">
                  <c:v>857</c:v>
                </c:pt>
                <c:pt idx="561">
                  <c:v>857</c:v>
                </c:pt>
                <c:pt idx="562">
                  <c:v>856</c:v>
                </c:pt>
                <c:pt idx="563">
                  <c:v>856</c:v>
                </c:pt>
                <c:pt idx="564">
                  <c:v>856</c:v>
                </c:pt>
                <c:pt idx="565">
                  <c:v>856</c:v>
                </c:pt>
                <c:pt idx="566">
                  <c:v>857</c:v>
                </c:pt>
                <c:pt idx="567">
                  <c:v>857</c:v>
                </c:pt>
                <c:pt idx="568">
                  <c:v>857</c:v>
                </c:pt>
                <c:pt idx="569">
                  <c:v>859</c:v>
                </c:pt>
                <c:pt idx="570">
                  <c:v>859</c:v>
                </c:pt>
                <c:pt idx="571">
                  <c:v>862</c:v>
                </c:pt>
                <c:pt idx="572">
                  <c:v>862</c:v>
                </c:pt>
                <c:pt idx="573">
                  <c:v>862</c:v>
                </c:pt>
                <c:pt idx="574">
                  <c:v>862</c:v>
                </c:pt>
                <c:pt idx="575">
                  <c:v>862</c:v>
                </c:pt>
                <c:pt idx="576">
                  <c:v>862</c:v>
                </c:pt>
                <c:pt idx="577">
                  <c:v>862</c:v>
                </c:pt>
                <c:pt idx="578">
                  <c:v>863</c:v>
                </c:pt>
                <c:pt idx="579">
                  <c:v>863</c:v>
                </c:pt>
                <c:pt idx="580">
                  <c:v>863</c:v>
                </c:pt>
                <c:pt idx="581">
                  <c:v>864</c:v>
                </c:pt>
                <c:pt idx="582">
                  <c:v>864</c:v>
                </c:pt>
                <c:pt idx="583">
                  <c:v>864</c:v>
                </c:pt>
                <c:pt idx="584">
                  <c:v>865</c:v>
                </c:pt>
                <c:pt idx="585">
                  <c:v>865</c:v>
                </c:pt>
                <c:pt idx="586">
                  <c:v>865</c:v>
                </c:pt>
                <c:pt idx="587">
                  <c:v>865</c:v>
                </c:pt>
                <c:pt idx="588">
                  <c:v>866</c:v>
                </c:pt>
                <c:pt idx="589">
                  <c:v>866</c:v>
                </c:pt>
                <c:pt idx="590">
                  <c:v>866</c:v>
                </c:pt>
                <c:pt idx="591">
                  <c:v>866</c:v>
                </c:pt>
                <c:pt idx="592">
                  <c:v>866</c:v>
                </c:pt>
                <c:pt idx="593">
                  <c:v>866</c:v>
                </c:pt>
                <c:pt idx="594">
                  <c:v>866</c:v>
                </c:pt>
                <c:pt idx="595">
                  <c:v>866</c:v>
                </c:pt>
                <c:pt idx="596">
                  <c:v>866</c:v>
                </c:pt>
                <c:pt idx="597">
                  <c:v>866</c:v>
                </c:pt>
                <c:pt idx="598">
                  <c:v>866</c:v>
                </c:pt>
                <c:pt idx="599">
                  <c:v>866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642200"/>
        <c:axId val="131642592"/>
      </c:lineChart>
      <c:lineChart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CP_COUNT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Sheet1!$A$2:$A$601</c:f>
              <c:numCache>
                <c:formatCode>m/d/yyyy</c:formatCode>
                <c:ptCount val="600"/>
                <c:pt idx="0">
                  <c:v>43561</c:v>
                </c:pt>
                <c:pt idx="1">
                  <c:v>43562</c:v>
                </c:pt>
                <c:pt idx="2">
                  <c:v>43563</c:v>
                </c:pt>
                <c:pt idx="3">
                  <c:v>43564</c:v>
                </c:pt>
                <c:pt idx="4">
                  <c:v>43565</c:v>
                </c:pt>
                <c:pt idx="5">
                  <c:v>43566</c:v>
                </c:pt>
                <c:pt idx="6">
                  <c:v>43567</c:v>
                </c:pt>
                <c:pt idx="7">
                  <c:v>43568</c:v>
                </c:pt>
                <c:pt idx="8">
                  <c:v>43569</c:v>
                </c:pt>
                <c:pt idx="9">
                  <c:v>43570</c:v>
                </c:pt>
                <c:pt idx="10">
                  <c:v>43571</c:v>
                </c:pt>
                <c:pt idx="11">
                  <c:v>43572</c:v>
                </c:pt>
                <c:pt idx="12">
                  <c:v>43573</c:v>
                </c:pt>
                <c:pt idx="13">
                  <c:v>43574</c:v>
                </c:pt>
                <c:pt idx="14">
                  <c:v>43575</c:v>
                </c:pt>
                <c:pt idx="15">
                  <c:v>43576</c:v>
                </c:pt>
                <c:pt idx="16">
                  <c:v>43577</c:v>
                </c:pt>
                <c:pt idx="17">
                  <c:v>43578</c:v>
                </c:pt>
                <c:pt idx="18">
                  <c:v>43579</c:v>
                </c:pt>
                <c:pt idx="19">
                  <c:v>43580</c:v>
                </c:pt>
                <c:pt idx="20">
                  <c:v>43581</c:v>
                </c:pt>
                <c:pt idx="21">
                  <c:v>43582</c:v>
                </c:pt>
                <c:pt idx="22">
                  <c:v>43583</c:v>
                </c:pt>
                <c:pt idx="23">
                  <c:v>43584</c:v>
                </c:pt>
                <c:pt idx="24">
                  <c:v>43585</c:v>
                </c:pt>
                <c:pt idx="25">
                  <c:v>43586</c:v>
                </c:pt>
                <c:pt idx="26">
                  <c:v>43587</c:v>
                </c:pt>
                <c:pt idx="27">
                  <c:v>43588</c:v>
                </c:pt>
                <c:pt idx="28">
                  <c:v>43589</c:v>
                </c:pt>
                <c:pt idx="29">
                  <c:v>43590</c:v>
                </c:pt>
                <c:pt idx="30">
                  <c:v>43591</c:v>
                </c:pt>
                <c:pt idx="31">
                  <c:v>43592</c:v>
                </c:pt>
                <c:pt idx="32">
                  <c:v>43593</c:v>
                </c:pt>
                <c:pt idx="33">
                  <c:v>43594</c:v>
                </c:pt>
                <c:pt idx="34">
                  <c:v>43595</c:v>
                </c:pt>
                <c:pt idx="35">
                  <c:v>43596</c:v>
                </c:pt>
                <c:pt idx="36">
                  <c:v>43597</c:v>
                </c:pt>
                <c:pt idx="37">
                  <c:v>43598</c:v>
                </c:pt>
                <c:pt idx="38">
                  <c:v>43599</c:v>
                </c:pt>
                <c:pt idx="39">
                  <c:v>43600</c:v>
                </c:pt>
                <c:pt idx="40">
                  <c:v>43601</c:v>
                </c:pt>
                <c:pt idx="41">
                  <c:v>43602</c:v>
                </c:pt>
                <c:pt idx="42">
                  <c:v>43603</c:v>
                </c:pt>
                <c:pt idx="43">
                  <c:v>43604</c:v>
                </c:pt>
                <c:pt idx="44">
                  <c:v>43605</c:v>
                </c:pt>
                <c:pt idx="45">
                  <c:v>43606</c:v>
                </c:pt>
                <c:pt idx="46">
                  <c:v>43607</c:v>
                </c:pt>
                <c:pt idx="47">
                  <c:v>43608</c:v>
                </c:pt>
                <c:pt idx="48">
                  <c:v>43609</c:v>
                </c:pt>
                <c:pt idx="49">
                  <c:v>43610</c:v>
                </c:pt>
                <c:pt idx="50">
                  <c:v>43611</c:v>
                </c:pt>
                <c:pt idx="51">
                  <c:v>43612</c:v>
                </c:pt>
                <c:pt idx="52">
                  <c:v>43613</c:v>
                </c:pt>
                <c:pt idx="53">
                  <c:v>43614</c:v>
                </c:pt>
                <c:pt idx="54">
                  <c:v>43615</c:v>
                </c:pt>
                <c:pt idx="55">
                  <c:v>43616</c:v>
                </c:pt>
                <c:pt idx="56">
                  <c:v>43617</c:v>
                </c:pt>
                <c:pt idx="57">
                  <c:v>43618</c:v>
                </c:pt>
                <c:pt idx="58">
                  <c:v>43619</c:v>
                </c:pt>
                <c:pt idx="59">
                  <c:v>43620</c:v>
                </c:pt>
                <c:pt idx="60">
                  <c:v>43621</c:v>
                </c:pt>
                <c:pt idx="61">
                  <c:v>43622</c:v>
                </c:pt>
                <c:pt idx="62">
                  <c:v>43623</c:v>
                </c:pt>
                <c:pt idx="63">
                  <c:v>43624</c:v>
                </c:pt>
                <c:pt idx="64">
                  <c:v>43625</c:v>
                </c:pt>
                <c:pt idx="65">
                  <c:v>43626</c:v>
                </c:pt>
                <c:pt idx="66">
                  <c:v>43627</c:v>
                </c:pt>
                <c:pt idx="67">
                  <c:v>43628</c:v>
                </c:pt>
                <c:pt idx="68">
                  <c:v>43629</c:v>
                </c:pt>
                <c:pt idx="69">
                  <c:v>43630</c:v>
                </c:pt>
                <c:pt idx="70">
                  <c:v>43631</c:v>
                </c:pt>
                <c:pt idx="71">
                  <c:v>43632</c:v>
                </c:pt>
                <c:pt idx="72">
                  <c:v>43633</c:v>
                </c:pt>
                <c:pt idx="73">
                  <c:v>43634</c:v>
                </c:pt>
                <c:pt idx="74">
                  <c:v>43635</c:v>
                </c:pt>
                <c:pt idx="75">
                  <c:v>43636</c:v>
                </c:pt>
                <c:pt idx="76">
                  <c:v>43637</c:v>
                </c:pt>
                <c:pt idx="77">
                  <c:v>43638</c:v>
                </c:pt>
                <c:pt idx="78">
                  <c:v>43639</c:v>
                </c:pt>
                <c:pt idx="79">
                  <c:v>43640</c:v>
                </c:pt>
                <c:pt idx="80">
                  <c:v>43641</c:v>
                </c:pt>
                <c:pt idx="81">
                  <c:v>43642</c:v>
                </c:pt>
                <c:pt idx="82">
                  <c:v>43643</c:v>
                </c:pt>
                <c:pt idx="83">
                  <c:v>43644</c:v>
                </c:pt>
                <c:pt idx="84">
                  <c:v>43645</c:v>
                </c:pt>
                <c:pt idx="85">
                  <c:v>43646</c:v>
                </c:pt>
                <c:pt idx="86">
                  <c:v>43647</c:v>
                </c:pt>
                <c:pt idx="87">
                  <c:v>43648</c:v>
                </c:pt>
                <c:pt idx="88">
                  <c:v>43649</c:v>
                </c:pt>
                <c:pt idx="89">
                  <c:v>43650</c:v>
                </c:pt>
                <c:pt idx="90">
                  <c:v>43651</c:v>
                </c:pt>
                <c:pt idx="91">
                  <c:v>43652</c:v>
                </c:pt>
                <c:pt idx="92">
                  <c:v>43653</c:v>
                </c:pt>
                <c:pt idx="93">
                  <c:v>43654</c:v>
                </c:pt>
                <c:pt idx="94">
                  <c:v>43655</c:v>
                </c:pt>
                <c:pt idx="95">
                  <c:v>43656</c:v>
                </c:pt>
                <c:pt idx="96">
                  <c:v>43657</c:v>
                </c:pt>
                <c:pt idx="97">
                  <c:v>43658</c:v>
                </c:pt>
                <c:pt idx="98">
                  <c:v>43659</c:v>
                </c:pt>
                <c:pt idx="99">
                  <c:v>43660</c:v>
                </c:pt>
                <c:pt idx="100">
                  <c:v>43661</c:v>
                </c:pt>
                <c:pt idx="101">
                  <c:v>43662</c:v>
                </c:pt>
                <c:pt idx="102">
                  <c:v>43663</c:v>
                </c:pt>
                <c:pt idx="103">
                  <c:v>43664</c:v>
                </c:pt>
                <c:pt idx="104">
                  <c:v>43665</c:v>
                </c:pt>
                <c:pt idx="105">
                  <c:v>43666</c:v>
                </c:pt>
                <c:pt idx="106">
                  <c:v>43667</c:v>
                </c:pt>
                <c:pt idx="107">
                  <c:v>43668</c:v>
                </c:pt>
                <c:pt idx="108">
                  <c:v>43669</c:v>
                </c:pt>
                <c:pt idx="109">
                  <c:v>43670</c:v>
                </c:pt>
                <c:pt idx="110">
                  <c:v>43671</c:v>
                </c:pt>
                <c:pt idx="111">
                  <c:v>43672</c:v>
                </c:pt>
                <c:pt idx="112">
                  <c:v>43673</c:v>
                </c:pt>
                <c:pt idx="113">
                  <c:v>43674</c:v>
                </c:pt>
                <c:pt idx="114">
                  <c:v>43675</c:v>
                </c:pt>
                <c:pt idx="115">
                  <c:v>43676</c:v>
                </c:pt>
                <c:pt idx="116">
                  <c:v>43677</c:v>
                </c:pt>
                <c:pt idx="117">
                  <c:v>43678</c:v>
                </c:pt>
                <c:pt idx="118">
                  <c:v>43679</c:v>
                </c:pt>
                <c:pt idx="119">
                  <c:v>43680</c:v>
                </c:pt>
                <c:pt idx="120">
                  <c:v>43681</c:v>
                </c:pt>
                <c:pt idx="121">
                  <c:v>43682</c:v>
                </c:pt>
                <c:pt idx="122">
                  <c:v>43683</c:v>
                </c:pt>
                <c:pt idx="123">
                  <c:v>43684</c:v>
                </c:pt>
                <c:pt idx="124">
                  <c:v>43685</c:v>
                </c:pt>
                <c:pt idx="125">
                  <c:v>43686</c:v>
                </c:pt>
                <c:pt idx="126">
                  <c:v>43687</c:v>
                </c:pt>
                <c:pt idx="127">
                  <c:v>43688</c:v>
                </c:pt>
                <c:pt idx="128">
                  <c:v>43689</c:v>
                </c:pt>
                <c:pt idx="129">
                  <c:v>43690</c:v>
                </c:pt>
                <c:pt idx="130">
                  <c:v>43691</c:v>
                </c:pt>
                <c:pt idx="131">
                  <c:v>43692</c:v>
                </c:pt>
                <c:pt idx="132">
                  <c:v>43693</c:v>
                </c:pt>
                <c:pt idx="133">
                  <c:v>43694</c:v>
                </c:pt>
                <c:pt idx="134">
                  <c:v>43695</c:v>
                </c:pt>
                <c:pt idx="135">
                  <c:v>43696</c:v>
                </c:pt>
                <c:pt idx="136">
                  <c:v>43697</c:v>
                </c:pt>
                <c:pt idx="137">
                  <c:v>43698</c:v>
                </c:pt>
                <c:pt idx="138">
                  <c:v>43699</c:v>
                </c:pt>
                <c:pt idx="139">
                  <c:v>43700</c:v>
                </c:pt>
                <c:pt idx="140">
                  <c:v>43701</c:v>
                </c:pt>
                <c:pt idx="141">
                  <c:v>43702</c:v>
                </c:pt>
                <c:pt idx="142">
                  <c:v>43703</c:v>
                </c:pt>
                <c:pt idx="143">
                  <c:v>43704</c:v>
                </c:pt>
                <c:pt idx="144">
                  <c:v>43705</c:v>
                </c:pt>
                <c:pt idx="145">
                  <c:v>43706</c:v>
                </c:pt>
                <c:pt idx="146">
                  <c:v>43707</c:v>
                </c:pt>
                <c:pt idx="147">
                  <c:v>43708</c:v>
                </c:pt>
                <c:pt idx="148">
                  <c:v>43709</c:v>
                </c:pt>
                <c:pt idx="149">
                  <c:v>43710</c:v>
                </c:pt>
                <c:pt idx="150">
                  <c:v>43711</c:v>
                </c:pt>
                <c:pt idx="151">
                  <c:v>43712</c:v>
                </c:pt>
                <c:pt idx="152">
                  <c:v>43713</c:v>
                </c:pt>
                <c:pt idx="153">
                  <c:v>43714</c:v>
                </c:pt>
                <c:pt idx="154">
                  <c:v>43715</c:v>
                </c:pt>
                <c:pt idx="155">
                  <c:v>43716</c:v>
                </c:pt>
                <c:pt idx="156">
                  <c:v>43717</c:v>
                </c:pt>
                <c:pt idx="157">
                  <c:v>43718</c:v>
                </c:pt>
                <c:pt idx="158">
                  <c:v>43719</c:v>
                </c:pt>
                <c:pt idx="159">
                  <c:v>43720</c:v>
                </c:pt>
                <c:pt idx="160">
                  <c:v>43721</c:v>
                </c:pt>
                <c:pt idx="161">
                  <c:v>43722</c:v>
                </c:pt>
                <c:pt idx="162">
                  <c:v>43723</c:v>
                </c:pt>
                <c:pt idx="163">
                  <c:v>43724</c:v>
                </c:pt>
                <c:pt idx="164">
                  <c:v>43725</c:v>
                </c:pt>
                <c:pt idx="165">
                  <c:v>43726</c:v>
                </c:pt>
                <c:pt idx="166">
                  <c:v>43727</c:v>
                </c:pt>
                <c:pt idx="167">
                  <c:v>43728</c:v>
                </c:pt>
                <c:pt idx="168">
                  <c:v>43729</c:v>
                </c:pt>
                <c:pt idx="169">
                  <c:v>43730</c:v>
                </c:pt>
                <c:pt idx="170">
                  <c:v>43731</c:v>
                </c:pt>
                <c:pt idx="171">
                  <c:v>43732</c:v>
                </c:pt>
                <c:pt idx="172">
                  <c:v>43733</c:v>
                </c:pt>
                <c:pt idx="173">
                  <c:v>43734</c:v>
                </c:pt>
                <c:pt idx="174">
                  <c:v>43735</c:v>
                </c:pt>
                <c:pt idx="175">
                  <c:v>43736</c:v>
                </c:pt>
                <c:pt idx="176">
                  <c:v>43737</c:v>
                </c:pt>
                <c:pt idx="177">
                  <c:v>43738</c:v>
                </c:pt>
                <c:pt idx="178">
                  <c:v>43739</c:v>
                </c:pt>
                <c:pt idx="179">
                  <c:v>43740</c:v>
                </c:pt>
                <c:pt idx="180">
                  <c:v>43741</c:v>
                </c:pt>
                <c:pt idx="181">
                  <c:v>43742</c:v>
                </c:pt>
                <c:pt idx="182">
                  <c:v>43743</c:v>
                </c:pt>
                <c:pt idx="183">
                  <c:v>43744</c:v>
                </c:pt>
                <c:pt idx="184">
                  <c:v>43745</c:v>
                </c:pt>
                <c:pt idx="185">
                  <c:v>43746</c:v>
                </c:pt>
                <c:pt idx="186">
                  <c:v>43747</c:v>
                </c:pt>
                <c:pt idx="187">
                  <c:v>43748</c:v>
                </c:pt>
                <c:pt idx="188">
                  <c:v>43749</c:v>
                </c:pt>
                <c:pt idx="189">
                  <c:v>43750</c:v>
                </c:pt>
                <c:pt idx="190">
                  <c:v>43751</c:v>
                </c:pt>
                <c:pt idx="191">
                  <c:v>43752</c:v>
                </c:pt>
                <c:pt idx="192">
                  <c:v>43753</c:v>
                </c:pt>
                <c:pt idx="193">
                  <c:v>43754</c:v>
                </c:pt>
                <c:pt idx="194">
                  <c:v>43755</c:v>
                </c:pt>
                <c:pt idx="195">
                  <c:v>43756</c:v>
                </c:pt>
                <c:pt idx="196">
                  <c:v>43757</c:v>
                </c:pt>
                <c:pt idx="197">
                  <c:v>43758</c:v>
                </c:pt>
                <c:pt idx="198">
                  <c:v>43759</c:v>
                </c:pt>
                <c:pt idx="199">
                  <c:v>43760</c:v>
                </c:pt>
                <c:pt idx="200">
                  <c:v>43761</c:v>
                </c:pt>
                <c:pt idx="201">
                  <c:v>43762</c:v>
                </c:pt>
                <c:pt idx="202">
                  <c:v>43763</c:v>
                </c:pt>
                <c:pt idx="203">
                  <c:v>43764</c:v>
                </c:pt>
                <c:pt idx="204">
                  <c:v>43765</c:v>
                </c:pt>
                <c:pt idx="205">
                  <c:v>43766</c:v>
                </c:pt>
                <c:pt idx="206">
                  <c:v>43767</c:v>
                </c:pt>
                <c:pt idx="207">
                  <c:v>43768</c:v>
                </c:pt>
                <c:pt idx="208">
                  <c:v>43769</c:v>
                </c:pt>
                <c:pt idx="209">
                  <c:v>43770</c:v>
                </c:pt>
                <c:pt idx="210">
                  <c:v>43771</c:v>
                </c:pt>
                <c:pt idx="211">
                  <c:v>43772</c:v>
                </c:pt>
                <c:pt idx="212">
                  <c:v>43773</c:v>
                </c:pt>
                <c:pt idx="213">
                  <c:v>43774</c:v>
                </c:pt>
                <c:pt idx="214">
                  <c:v>43775</c:v>
                </c:pt>
                <c:pt idx="215">
                  <c:v>43776</c:v>
                </c:pt>
                <c:pt idx="216">
                  <c:v>43777</c:v>
                </c:pt>
                <c:pt idx="217">
                  <c:v>43778</c:v>
                </c:pt>
                <c:pt idx="218">
                  <c:v>43779</c:v>
                </c:pt>
                <c:pt idx="219">
                  <c:v>43780</c:v>
                </c:pt>
                <c:pt idx="220">
                  <c:v>43781</c:v>
                </c:pt>
                <c:pt idx="221">
                  <c:v>43782</c:v>
                </c:pt>
                <c:pt idx="222">
                  <c:v>43783</c:v>
                </c:pt>
                <c:pt idx="223">
                  <c:v>43784</c:v>
                </c:pt>
                <c:pt idx="224">
                  <c:v>43785</c:v>
                </c:pt>
                <c:pt idx="225">
                  <c:v>43786</c:v>
                </c:pt>
                <c:pt idx="226">
                  <c:v>43787</c:v>
                </c:pt>
                <c:pt idx="227">
                  <c:v>43788</c:v>
                </c:pt>
                <c:pt idx="228">
                  <c:v>43789</c:v>
                </c:pt>
                <c:pt idx="229">
                  <c:v>43790</c:v>
                </c:pt>
                <c:pt idx="230">
                  <c:v>43791</c:v>
                </c:pt>
                <c:pt idx="231">
                  <c:v>43792</c:v>
                </c:pt>
                <c:pt idx="232">
                  <c:v>43793</c:v>
                </c:pt>
                <c:pt idx="233">
                  <c:v>43794</c:v>
                </c:pt>
                <c:pt idx="234">
                  <c:v>43795</c:v>
                </c:pt>
                <c:pt idx="235">
                  <c:v>43796</c:v>
                </c:pt>
                <c:pt idx="236">
                  <c:v>43797</c:v>
                </c:pt>
                <c:pt idx="237">
                  <c:v>43798</c:v>
                </c:pt>
                <c:pt idx="238">
                  <c:v>43799</c:v>
                </c:pt>
                <c:pt idx="239">
                  <c:v>43800</c:v>
                </c:pt>
                <c:pt idx="240">
                  <c:v>43801</c:v>
                </c:pt>
                <c:pt idx="241">
                  <c:v>43802</c:v>
                </c:pt>
                <c:pt idx="242">
                  <c:v>43803</c:v>
                </c:pt>
                <c:pt idx="243">
                  <c:v>43804</c:v>
                </c:pt>
                <c:pt idx="244">
                  <c:v>43805</c:v>
                </c:pt>
                <c:pt idx="245">
                  <c:v>43806</c:v>
                </c:pt>
                <c:pt idx="246">
                  <c:v>43807</c:v>
                </c:pt>
                <c:pt idx="247">
                  <c:v>43808</c:v>
                </c:pt>
                <c:pt idx="248">
                  <c:v>43809</c:v>
                </c:pt>
                <c:pt idx="249">
                  <c:v>43810</c:v>
                </c:pt>
                <c:pt idx="250">
                  <c:v>43811</c:v>
                </c:pt>
                <c:pt idx="251">
                  <c:v>43812</c:v>
                </c:pt>
                <c:pt idx="252">
                  <c:v>43813</c:v>
                </c:pt>
                <c:pt idx="253">
                  <c:v>43814</c:v>
                </c:pt>
                <c:pt idx="254">
                  <c:v>43815</c:v>
                </c:pt>
                <c:pt idx="255">
                  <c:v>43816</c:v>
                </c:pt>
                <c:pt idx="256">
                  <c:v>43817</c:v>
                </c:pt>
                <c:pt idx="257">
                  <c:v>43819</c:v>
                </c:pt>
                <c:pt idx="258">
                  <c:v>43820</c:v>
                </c:pt>
                <c:pt idx="259">
                  <c:v>43821</c:v>
                </c:pt>
                <c:pt idx="260">
                  <c:v>43822</c:v>
                </c:pt>
                <c:pt idx="261">
                  <c:v>43823</c:v>
                </c:pt>
                <c:pt idx="262">
                  <c:v>43824</c:v>
                </c:pt>
                <c:pt idx="263">
                  <c:v>43825</c:v>
                </c:pt>
                <c:pt idx="264">
                  <c:v>43826</c:v>
                </c:pt>
                <c:pt idx="265">
                  <c:v>43827</c:v>
                </c:pt>
                <c:pt idx="266">
                  <c:v>43828</c:v>
                </c:pt>
                <c:pt idx="267">
                  <c:v>43829</c:v>
                </c:pt>
                <c:pt idx="268">
                  <c:v>43830</c:v>
                </c:pt>
                <c:pt idx="269">
                  <c:v>43831</c:v>
                </c:pt>
                <c:pt idx="270">
                  <c:v>43832</c:v>
                </c:pt>
                <c:pt idx="271">
                  <c:v>43833</c:v>
                </c:pt>
                <c:pt idx="272">
                  <c:v>43834</c:v>
                </c:pt>
                <c:pt idx="273">
                  <c:v>43835</c:v>
                </c:pt>
                <c:pt idx="274">
                  <c:v>43836</c:v>
                </c:pt>
                <c:pt idx="275">
                  <c:v>43837</c:v>
                </c:pt>
                <c:pt idx="276">
                  <c:v>43838</c:v>
                </c:pt>
                <c:pt idx="277">
                  <c:v>43840</c:v>
                </c:pt>
                <c:pt idx="278">
                  <c:v>43841</c:v>
                </c:pt>
                <c:pt idx="279">
                  <c:v>43842</c:v>
                </c:pt>
                <c:pt idx="280">
                  <c:v>43843</c:v>
                </c:pt>
                <c:pt idx="281">
                  <c:v>43844</c:v>
                </c:pt>
                <c:pt idx="282">
                  <c:v>43845</c:v>
                </c:pt>
                <c:pt idx="283">
                  <c:v>43847</c:v>
                </c:pt>
                <c:pt idx="284">
                  <c:v>43848</c:v>
                </c:pt>
                <c:pt idx="285">
                  <c:v>43849</c:v>
                </c:pt>
                <c:pt idx="286">
                  <c:v>43850</c:v>
                </c:pt>
                <c:pt idx="287">
                  <c:v>43851</c:v>
                </c:pt>
                <c:pt idx="288">
                  <c:v>43852</c:v>
                </c:pt>
                <c:pt idx="289">
                  <c:v>43854</c:v>
                </c:pt>
                <c:pt idx="290">
                  <c:v>43855</c:v>
                </c:pt>
                <c:pt idx="291">
                  <c:v>43856</c:v>
                </c:pt>
                <c:pt idx="292">
                  <c:v>43857</c:v>
                </c:pt>
                <c:pt idx="293">
                  <c:v>43858</c:v>
                </c:pt>
                <c:pt idx="294">
                  <c:v>43859</c:v>
                </c:pt>
                <c:pt idx="295">
                  <c:v>43860</c:v>
                </c:pt>
                <c:pt idx="296">
                  <c:v>43861</c:v>
                </c:pt>
                <c:pt idx="297">
                  <c:v>43862</c:v>
                </c:pt>
                <c:pt idx="298">
                  <c:v>43863</c:v>
                </c:pt>
                <c:pt idx="299">
                  <c:v>43864</c:v>
                </c:pt>
                <c:pt idx="300">
                  <c:v>43865</c:v>
                </c:pt>
                <c:pt idx="301">
                  <c:v>43866</c:v>
                </c:pt>
                <c:pt idx="302">
                  <c:v>43867</c:v>
                </c:pt>
                <c:pt idx="303">
                  <c:v>43868</c:v>
                </c:pt>
                <c:pt idx="304">
                  <c:v>43869</c:v>
                </c:pt>
                <c:pt idx="305">
                  <c:v>43870</c:v>
                </c:pt>
                <c:pt idx="306">
                  <c:v>43871</c:v>
                </c:pt>
                <c:pt idx="307">
                  <c:v>43872</c:v>
                </c:pt>
                <c:pt idx="308">
                  <c:v>43873</c:v>
                </c:pt>
                <c:pt idx="309">
                  <c:v>43874</c:v>
                </c:pt>
                <c:pt idx="310">
                  <c:v>43875</c:v>
                </c:pt>
                <c:pt idx="311">
                  <c:v>43876</c:v>
                </c:pt>
                <c:pt idx="312">
                  <c:v>43877</c:v>
                </c:pt>
                <c:pt idx="313">
                  <c:v>43878</c:v>
                </c:pt>
                <c:pt idx="314">
                  <c:v>43879</c:v>
                </c:pt>
                <c:pt idx="315">
                  <c:v>43880</c:v>
                </c:pt>
                <c:pt idx="316">
                  <c:v>43881</c:v>
                </c:pt>
                <c:pt idx="317">
                  <c:v>43882</c:v>
                </c:pt>
                <c:pt idx="318">
                  <c:v>43883</c:v>
                </c:pt>
                <c:pt idx="319">
                  <c:v>43884</c:v>
                </c:pt>
                <c:pt idx="320">
                  <c:v>43885</c:v>
                </c:pt>
                <c:pt idx="321">
                  <c:v>43886</c:v>
                </c:pt>
                <c:pt idx="322">
                  <c:v>43887</c:v>
                </c:pt>
                <c:pt idx="323">
                  <c:v>43888</c:v>
                </c:pt>
                <c:pt idx="324">
                  <c:v>43889</c:v>
                </c:pt>
                <c:pt idx="325">
                  <c:v>43890</c:v>
                </c:pt>
                <c:pt idx="326">
                  <c:v>43891</c:v>
                </c:pt>
                <c:pt idx="327">
                  <c:v>43892</c:v>
                </c:pt>
                <c:pt idx="328">
                  <c:v>43893</c:v>
                </c:pt>
                <c:pt idx="329">
                  <c:v>43894</c:v>
                </c:pt>
                <c:pt idx="330">
                  <c:v>43895</c:v>
                </c:pt>
                <c:pt idx="331">
                  <c:v>43896</c:v>
                </c:pt>
                <c:pt idx="332">
                  <c:v>43897</c:v>
                </c:pt>
                <c:pt idx="333">
                  <c:v>43898</c:v>
                </c:pt>
                <c:pt idx="334">
                  <c:v>43899</c:v>
                </c:pt>
                <c:pt idx="335">
                  <c:v>43900</c:v>
                </c:pt>
                <c:pt idx="336">
                  <c:v>43901</c:v>
                </c:pt>
                <c:pt idx="337">
                  <c:v>43902</c:v>
                </c:pt>
                <c:pt idx="338">
                  <c:v>43903</c:v>
                </c:pt>
                <c:pt idx="339">
                  <c:v>43904</c:v>
                </c:pt>
                <c:pt idx="340">
                  <c:v>43905</c:v>
                </c:pt>
                <c:pt idx="341">
                  <c:v>43906</c:v>
                </c:pt>
                <c:pt idx="342">
                  <c:v>43907</c:v>
                </c:pt>
                <c:pt idx="343">
                  <c:v>43908</c:v>
                </c:pt>
                <c:pt idx="344">
                  <c:v>43910</c:v>
                </c:pt>
                <c:pt idx="345">
                  <c:v>43911</c:v>
                </c:pt>
                <c:pt idx="346">
                  <c:v>43912</c:v>
                </c:pt>
                <c:pt idx="347">
                  <c:v>43913</c:v>
                </c:pt>
                <c:pt idx="348">
                  <c:v>43914</c:v>
                </c:pt>
                <c:pt idx="349">
                  <c:v>43915</c:v>
                </c:pt>
                <c:pt idx="350">
                  <c:v>43916</c:v>
                </c:pt>
                <c:pt idx="351">
                  <c:v>43917</c:v>
                </c:pt>
                <c:pt idx="352">
                  <c:v>43918</c:v>
                </c:pt>
                <c:pt idx="353">
                  <c:v>43919</c:v>
                </c:pt>
                <c:pt idx="354">
                  <c:v>43920</c:v>
                </c:pt>
                <c:pt idx="355">
                  <c:v>43921</c:v>
                </c:pt>
                <c:pt idx="356">
                  <c:v>43922</c:v>
                </c:pt>
                <c:pt idx="357">
                  <c:v>43923</c:v>
                </c:pt>
                <c:pt idx="358">
                  <c:v>43924</c:v>
                </c:pt>
                <c:pt idx="359">
                  <c:v>43925</c:v>
                </c:pt>
                <c:pt idx="360">
                  <c:v>43926</c:v>
                </c:pt>
                <c:pt idx="361">
                  <c:v>43927</c:v>
                </c:pt>
                <c:pt idx="362">
                  <c:v>43928</c:v>
                </c:pt>
                <c:pt idx="363">
                  <c:v>43929</c:v>
                </c:pt>
                <c:pt idx="364">
                  <c:v>43930</c:v>
                </c:pt>
                <c:pt idx="365">
                  <c:v>43931</c:v>
                </c:pt>
                <c:pt idx="366">
                  <c:v>43932</c:v>
                </c:pt>
                <c:pt idx="367">
                  <c:v>43933</c:v>
                </c:pt>
                <c:pt idx="368">
                  <c:v>43934</c:v>
                </c:pt>
                <c:pt idx="369">
                  <c:v>43935</c:v>
                </c:pt>
                <c:pt idx="370">
                  <c:v>43936</c:v>
                </c:pt>
                <c:pt idx="371">
                  <c:v>43937</c:v>
                </c:pt>
                <c:pt idx="372">
                  <c:v>43938</c:v>
                </c:pt>
                <c:pt idx="373">
                  <c:v>43939</c:v>
                </c:pt>
                <c:pt idx="374">
                  <c:v>43940</c:v>
                </c:pt>
                <c:pt idx="375">
                  <c:v>43941</c:v>
                </c:pt>
                <c:pt idx="376">
                  <c:v>43942</c:v>
                </c:pt>
                <c:pt idx="377">
                  <c:v>43943</c:v>
                </c:pt>
                <c:pt idx="378">
                  <c:v>43944</c:v>
                </c:pt>
                <c:pt idx="379">
                  <c:v>43945</c:v>
                </c:pt>
                <c:pt idx="380">
                  <c:v>43946</c:v>
                </c:pt>
                <c:pt idx="381">
                  <c:v>43947</c:v>
                </c:pt>
                <c:pt idx="382">
                  <c:v>43948</c:v>
                </c:pt>
                <c:pt idx="383">
                  <c:v>43949</c:v>
                </c:pt>
                <c:pt idx="384">
                  <c:v>43950</c:v>
                </c:pt>
                <c:pt idx="385">
                  <c:v>43951</c:v>
                </c:pt>
                <c:pt idx="386">
                  <c:v>43952</c:v>
                </c:pt>
                <c:pt idx="387">
                  <c:v>43953</c:v>
                </c:pt>
                <c:pt idx="388">
                  <c:v>43954</c:v>
                </c:pt>
                <c:pt idx="389">
                  <c:v>43955</c:v>
                </c:pt>
                <c:pt idx="390">
                  <c:v>43956</c:v>
                </c:pt>
                <c:pt idx="391">
                  <c:v>43957</c:v>
                </c:pt>
                <c:pt idx="392">
                  <c:v>43958</c:v>
                </c:pt>
                <c:pt idx="393">
                  <c:v>43959</c:v>
                </c:pt>
                <c:pt idx="394">
                  <c:v>43960</c:v>
                </c:pt>
                <c:pt idx="395">
                  <c:v>43961</c:v>
                </c:pt>
                <c:pt idx="396">
                  <c:v>43962</c:v>
                </c:pt>
                <c:pt idx="397">
                  <c:v>43963</c:v>
                </c:pt>
                <c:pt idx="398">
                  <c:v>43964</c:v>
                </c:pt>
                <c:pt idx="399">
                  <c:v>43965</c:v>
                </c:pt>
                <c:pt idx="400">
                  <c:v>43966</c:v>
                </c:pt>
                <c:pt idx="401">
                  <c:v>43967</c:v>
                </c:pt>
                <c:pt idx="402">
                  <c:v>43968</c:v>
                </c:pt>
                <c:pt idx="403">
                  <c:v>43969</c:v>
                </c:pt>
                <c:pt idx="404">
                  <c:v>43970</c:v>
                </c:pt>
                <c:pt idx="405">
                  <c:v>43971</c:v>
                </c:pt>
                <c:pt idx="406">
                  <c:v>43972</c:v>
                </c:pt>
                <c:pt idx="407">
                  <c:v>43973</c:v>
                </c:pt>
                <c:pt idx="408">
                  <c:v>43974</c:v>
                </c:pt>
                <c:pt idx="409">
                  <c:v>43975</c:v>
                </c:pt>
                <c:pt idx="410">
                  <c:v>43976</c:v>
                </c:pt>
                <c:pt idx="411">
                  <c:v>43977</c:v>
                </c:pt>
                <c:pt idx="412">
                  <c:v>43978</c:v>
                </c:pt>
                <c:pt idx="413">
                  <c:v>43979</c:v>
                </c:pt>
                <c:pt idx="414">
                  <c:v>43980</c:v>
                </c:pt>
                <c:pt idx="415">
                  <c:v>43981</c:v>
                </c:pt>
                <c:pt idx="416">
                  <c:v>43982</c:v>
                </c:pt>
                <c:pt idx="417">
                  <c:v>43983</c:v>
                </c:pt>
                <c:pt idx="418">
                  <c:v>43984</c:v>
                </c:pt>
                <c:pt idx="419">
                  <c:v>43985</c:v>
                </c:pt>
                <c:pt idx="420">
                  <c:v>43986</c:v>
                </c:pt>
                <c:pt idx="421">
                  <c:v>43987</c:v>
                </c:pt>
                <c:pt idx="422">
                  <c:v>43988</c:v>
                </c:pt>
                <c:pt idx="423">
                  <c:v>43989</c:v>
                </c:pt>
                <c:pt idx="424">
                  <c:v>43990</c:v>
                </c:pt>
                <c:pt idx="425">
                  <c:v>43991</c:v>
                </c:pt>
                <c:pt idx="426">
                  <c:v>43992</c:v>
                </c:pt>
                <c:pt idx="427">
                  <c:v>43993</c:v>
                </c:pt>
                <c:pt idx="428">
                  <c:v>43994</c:v>
                </c:pt>
                <c:pt idx="429">
                  <c:v>43995</c:v>
                </c:pt>
                <c:pt idx="430">
                  <c:v>43996</c:v>
                </c:pt>
                <c:pt idx="431">
                  <c:v>43997</c:v>
                </c:pt>
                <c:pt idx="432">
                  <c:v>43998</c:v>
                </c:pt>
                <c:pt idx="433">
                  <c:v>43999</c:v>
                </c:pt>
                <c:pt idx="434">
                  <c:v>44000</c:v>
                </c:pt>
                <c:pt idx="435">
                  <c:v>44001</c:v>
                </c:pt>
                <c:pt idx="436">
                  <c:v>44002</c:v>
                </c:pt>
                <c:pt idx="437">
                  <c:v>44003</c:v>
                </c:pt>
                <c:pt idx="438">
                  <c:v>44004</c:v>
                </c:pt>
                <c:pt idx="439">
                  <c:v>44005</c:v>
                </c:pt>
                <c:pt idx="440">
                  <c:v>44006</c:v>
                </c:pt>
                <c:pt idx="441">
                  <c:v>44007</c:v>
                </c:pt>
                <c:pt idx="442">
                  <c:v>44008</c:v>
                </c:pt>
                <c:pt idx="443">
                  <c:v>44009</c:v>
                </c:pt>
                <c:pt idx="444">
                  <c:v>44010</c:v>
                </c:pt>
                <c:pt idx="445">
                  <c:v>44011</c:v>
                </c:pt>
                <c:pt idx="446">
                  <c:v>44012</c:v>
                </c:pt>
                <c:pt idx="447">
                  <c:v>44013</c:v>
                </c:pt>
                <c:pt idx="448">
                  <c:v>44014</c:v>
                </c:pt>
                <c:pt idx="449">
                  <c:v>44015</c:v>
                </c:pt>
                <c:pt idx="450">
                  <c:v>44016</c:v>
                </c:pt>
                <c:pt idx="451">
                  <c:v>44017</c:v>
                </c:pt>
                <c:pt idx="452">
                  <c:v>44018</c:v>
                </c:pt>
                <c:pt idx="453">
                  <c:v>44019</c:v>
                </c:pt>
                <c:pt idx="454">
                  <c:v>44020</c:v>
                </c:pt>
                <c:pt idx="455">
                  <c:v>44021</c:v>
                </c:pt>
                <c:pt idx="456">
                  <c:v>44022</c:v>
                </c:pt>
                <c:pt idx="457">
                  <c:v>44023</c:v>
                </c:pt>
                <c:pt idx="458">
                  <c:v>44024</c:v>
                </c:pt>
                <c:pt idx="459">
                  <c:v>44025</c:v>
                </c:pt>
                <c:pt idx="460">
                  <c:v>44026</c:v>
                </c:pt>
                <c:pt idx="461">
                  <c:v>44027</c:v>
                </c:pt>
                <c:pt idx="462">
                  <c:v>44028</c:v>
                </c:pt>
                <c:pt idx="463">
                  <c:v>44029</c:v>
                </c:pt>
                <c:pt idx="464">
                  <c:v>44030</c:v>
                </c:pt>
                <c:pt idx="465">
                  <c:v>44031</c:v>
                </c:pt>
                <c:pt idx="466">
                  <c:v>44032</c:v>
                </c:pt>
                <c:pt idx="467">
                  <c:v>44033</c:v>
                </c:pt>
                <c:pt idx="468">
                  <c:v>44034</c:v>
                </c:pt>
                <c:pt idx="469">
                  <c:v>44035</c:v>
                </c:pt>
                <c:pt idx="470">
                  <c:v>44036</c:v>
                </c:pt>
                <c:pt idx="471">
                  <c:v>44037</c:v>
                </c:pt>
                <c:pt idx="472">
                  <c:v>44038</c:v>
                </c:pt>
                <c:pt idx="473">
                  <c:v>44039</c:v>
                </c:pt>
                <c:pt idx="474">
                  <c:v>44040</c:v>
                </c:pt>
                <c:pt idx="475">
                  <c:v>44041</c:v>
                </c:pt>
                <c:pt idx="476">
                  <c:v>44042</c:v>
                </c:pt>
                <c:pt idx="477">
                  <c:v>44043</c:v>
                </c:pt>
                <c:pt idx="478">
                  <c:v>44044</c:v>
                </c:pt>
                <c:pt idx="479">
                  <c:v>44045</c:v>
                </c:pt>
                <c:pt idx="480">
                  <c:v>44046</c:v>
                </c:pt>
                <c:pt idx="481">
                  <c:v>44047</c:v>
                </c:pt>
                <c:pt idx="482">
                  <c:v>44048</c:v>
                </c:pt>
                <c:pt idx="483">
                  <c:v>44049</c:v>
                </c:pt>
                <c:pt idx="484">
                  <c:v>44050</c:v>
                </c:pt>
                <c:pt idx="485">
                  <c:v>44051</c:v>
                </c:pt>
                <c:pt idx="486">
                  <c:v>44052</c:v>
                </c:pt>
                <c:pt idx="487">
                  <c:v>44053</c:v>
                </c:pt>
                <c:pt idx="488">
                  <c:v>44054</c:v>
                </c:pt>
                <c:pt idx="489">
                  <c:v>44055</c:v>
                </c:pt>
                <c:pt idx="490">
                  <c:v>44056</c:v>
                </c:pt>
                <c:pt idx="491">
                  <c:v>44057</c:v>
                </c:pt>
                <c:pt idx="492">
                  <c:v>44058</c:v>
                </c:pt>
                <c:pt idx="493">
                  <c:v>44059</c:v>
                </c:pt>
                <c:pt idx="494">
                  <c:v>44060</c:v>
                </c:pt>
                <c:pt idx="495">
                  <c:v>44061</c:v>
                </c:pt>
                <c:pt idx="496">
                  <c:v>44062</c:v>
                </c:pt>
                <c:pt idx="497">
                  <c:v>44063</c:v>
                </c:pt>
                <c:pt idx="498">
                  <c:v>44064</c:v>
                </c:pt>
                <c:pt idx="499">
                  <c:v>44065</c:v>
                </c:pt>
                <c:pt idx="500">
                  <c:v>44066</c:v>
                </c:pt>
                <c:pt idx="501">
                  <c:v>44067</c:v>
                </c:pt>
                <c:pt idx="502">
                  <c:v>44068</c:v>
                </c:pt>
                <c:pt idx="503">
                  <c:v>44069</c:v>
                </c:pt>
                <c:pt idx="504">
                  <c:v>44070</c:v>
                </c:pt>
                <c:pt idx="505">
                  <c:v>44071</c:v>
                </c:pt>
                <c:pt idx="506">
                  <c:v>44072</c:v>
                </c:pt>
                <c:pt idx="507">
                  <c:v>44073</c:v>
                </c:pt>
                <c:pt idx="508">
                  <c:v>44074</c:v>
                </c:pt>
                <c:pt idx="509">
                  <c:v>44075</c:v>
                </c:pt>
                <c:pt idx="510">
                  <c:v>44076</c:v>
                </c:pt>
                <c:pt idx="511">
                  <c:v>44077</c:v>
                </c:pt>
                <c:pt idx="512">
                  <c:v>44078</c:v>
                </c:pt>
                <c:pt idx="513">
                  <c:v>44079</c:v>
                </c:pt>
                <c:pt idx="514">
                  <c:v>44080</c:v>
                </c:pt>
                <c:pt idx="515">
                  <c:v>44081</c:v>
                </c:pt>
                <c:pt idx="516">
                  <c:v>44082</c:v>
                </c:pt>
                <c:pt idx="517">
                  <c:v>44083</c:v>
                </c:pt>
                <c:pt idx="518">
                  <c:v>44084</c:v>
                </c:pt>
                <c:pt idx="519">
                  <c:v>44085</c:v>
                </c:pt>
                <c:pt idx="520">
                  <c:v>44086</c:v>
                </c:pt>
                <c:pt idx="521">
                  <c:v>44087</c:v>
                </c:pt>
                <c:pt idx="522">
                  <c:v>44088</c:v>
                </c:pt>
                <c:pt idx="523">
                  <c:v>44089</c:v>
                </c:pt>
                <c:pt idx="524">
                  <c:v>44090</c:v>
                </c:pt>
                <c:pt idx="525">
                  <c:v>44091</c:v>
                </c:pt>
                <c:pt idx="526">
                  <c:v>44092</c:v>
                </c:pt>
                <c:pt idx="527">
                  <c:v>44093</c:v>
                </c:pt>
                <c:pt idx="528">
                  <c:v>44094</c:v>
                </c:pt>
                <c:pt idx="529">
                  <c:v>44095</c:v>
                </c:pt>
                <c:pt idx="530">
                  <c:v>44096</c:v>
                </c:pt>
                <c:pt idx="531">
                  <c:v>44097</c:v>
                </c:pt>
                <c:pt idx="532">
                  <c:v>44098</c:v>
                </c:pt>
                <c:pt idx="533">
                  <c:v>44099</c:v>
                </c:pt>
                <c:pt idx="534">
                  <c:v>44100</c:v>
                </c:pt>
                <c:pt idx="535">
                  <c:v>44101</c:v>
                </c:pt>
                <c:pt idx="536">
                  <c:v>44102</c:v>
                </c:pt>
                <c:pt idx="537">
                  <c:v>44103</c:v>
                </c:pt>
                <c:pt idx="538">
                  <c:v>44104</c:v>
                </c:pt>
                <c:pt idx="539">
                  <c:v>44105</c:v>
                </c:pt>
                <c:pt idx="540">
                  <c:v>44106</c:v>
                </c:pt>
                <c:pt idx="541">
                  <c:v>44107</c:v>
                </c:pt>
                <c:pt idx="542">
                  <c:v>44108</c:v>
                </c:pt>
                <c:pt idx="543">
                  <c:v>44109</c:v>
                </c:pt>
                <c:pt idx="544">
                  <c:v>44110</c:v>
                </c:pt>
                <c:pt idx="545">
                  <c:v>44111</c:v>
                </c:pt>
                <c:pt idx="546">
                  <c:v>44112</c:v>
                </c:pt>
                <c:pt idx="547">
                  <c:v>44113</c:v>
                </c:pt>
                <c:pt idx="548">
                  <c:v>44114</c:v>
                </c:pt>
                <c:pt idx="549">
                  <c:v>44115</c:v>
                </c:pt>
                <c:pt idx="550">
                  <c:v>44116</c:v>
                </c:pt>
                <c:pt idx="551">
                  <c:v>44117</c:v>
                </c:pt>
                <c:pt idx="552">
                  <c:v>44118</c:v>
                </c:pt>
                <c:pt idx="553">
                  <c:v>44119</c:v>
                </c:pt>
                <c:pt idx="554">
                  <c:v>44120</c:v>
                </c:pt>
                <c:pt idx="555">
                  <c:v>44121</c:v>
                </c:pt>
                <c:pt idx="556">
                  <c:v>44122</c:v>
                </c:pt>
                <c:pt idx="557">
                  <c:v>44123</c:v>
                </c:pt>
                <c:pt idx="558">
                  <c:v>44124</c:v>
                </c:pt>
                <c:pt idx="559">
                  <c:v>44125</c:v>
                </c:pt>
                <c:pt idx="560">
                  <c:v>44126</c:v>
                </c:pt>
                <c:pt idx="561">
                  <c:v>44127</c:v>
                </c:pt>
                <c:pt idx="562">
                  <c:v>44128</c:v>
                </c:pt>
                <c:pt idx="563">
                  <c:v>44129</c:v>
                </c:pt>
                <c:pt idx="564">
                  <c:v>44130</c:v>
                </c:pt>
                <c:pt idx="565">
                  <c:v>44131</c:v>
                </c:pt>
                <c:pt idx="566">
                  <c:v>44132</c:v>
                </c:pt>
                <c:pt idx="567">
                  <c:v>44133</c:v>
                </c:pt>
                <c:pt idx="568">
                  <c:v>44134</c:v>
                </c:pt>
                <c:pt idx="569">
                  <c:v>44135</c:v>
                </c:pt>
                <c:pt idx="570">
                  <c:v>44136</c:v>
                </c:pt>
                <c:pt idx="571">
                  <c:v>44137</c:v>
                </c:pt>
                <c:pt idx="572">
                  <c:v>44138</c:v>
                </c:pt>
                <c:pt idx="573">
                  <c:v>44139</c:v>
                </c:pt>
                <c:pt idx="574">
                  <c:v>44140</c:v>
                </c:pt>
                <c:pt idx="575">
                  <c:v>44141</c:v>
                </c:pt>
                <c:pt idx="576">
                  <c:v>44142</c:v>
                </c:pt>
                <c:pt idx="577">
                  <c:v>44143</c:v>
                </c:pt>
                <c:pt idx="578">
                  <c:v>44144</c:v>
                </c:pt>
                <c:pt idx="579">
                  <c:v>44145</c:v>
                </c:pt>
                <c:pt idx="580">
                  <c:v>44146</c:v>
                </c:pt>
                <c:pt idx="581">
                  <c:v>44147</c:v>
                </c:pt>
                <c:pt idx="582">
                  <c:v>44148</c:v>
                </c:pt>
                <c:pt idx="583">
                  <c:v>44149</c:v>
                </c:pt>
                <c:pt idx="584">
                  <c:v>44150</c:v>
                </c:pt>
                <c:pt idx="585">
                  <c:v>44151</c:v>
                </c:pt>
                <c:pt idx="586">
                  <c:v>44152</c:v>
                </c:pt>
                <c:pt idx="587">
                  <c:v>44153</c:v>
                </c:pt>
                <c:pt idx="588">
                  <c:v>44154</c:v>
                </c:pt>
                <c:pt idx="589">
                  <c:v>44155</c:v>
                </c:pt>
                <c:pt idx="590">
                  <c:v>44156</c:v>
                </c:pt>
                <c:pt idx="591">
                  <c:v>44157</c:v>
                </c:pt>
                <c:pt idx="592">
                  <c:v>44158</c:v>
                </c:pt>
                <c:pt idx="593">
                  <c:v>44159</c:v>
                </c:pt>
                <c:pt idx="594">
                  <c:v>44160</c:v>
                </c:pt>
                <c:pt idx="595">
                  <c:v>44161</c:v>
                </c:pt>
                <c:pt idx="596">
                  <c:v>44162</c:v>
                </c:pt>
                <c:pt idx="597">
                  <c:v>44163</c:v>
                </c:pt>
                <c:pt idx="598">
                  <c:v>44164</c:v>
                </c:pt>
                <c:pt idx="599">
                  <c:v>44165</c:v>
                </c:pt>
              </c:numCache>
            </c:numRef>
          </c:cat>
          <c:val>
            <c:numRef>
              <c:f>Sheet1!$B$2:$B$601</c:f>
              <c:numCache>
                <c:formatCode>General</c:formatCode>
                <c:ptCount val="600"/>
                <c:pt idx="0">
                  <c:v>292</c:v>
                </c:pt>
                <c:pt idx="1">
                  <c:v>293</c:v>
                </c:pt>
                <c:pt idx="2">
                  <c:v>294</c:v>
                </c:pt>
                <c:pt idx="3">
                  <c:v>294</c:v>
                </c:pt>
                <c:pt idx="4">
                  <c:v>294</c:v>
                </c:pt>
                <c:pt idx="5">
                  <c:v>294</c:v>
                </c:pt>
                <c:pt idx="6">
                  <c:v>295</c:v>
                </c:pt>
                <c:pt idx="7">
                  <c:v>295</c:v>
                </c:pt>
                <c:pt idx="8">
                  <c:v>295</c:v>
                </c:pt>
                <c:pt idx="9">
                  <c:v>295</c:v>
                </c:pt>
                <c:pt idx="10">
                  <c:v>295</c:v>
                </c:pt>
                <c:pt idx="11">
                  <c:v>295</c:v>
                </c:pt>
                <c:pt idx="12">
                  <c:v>295</c:v>
                </c:pt>
                <c:pt idx="13">
                  <c:v>295</c:v>
                </c:pt>
                <c:pt idx="14">
                  <c:v>295</c:v>
                </c:pt>
                <c:pt idx="15">
                  <c:v>295</c:v>
                </c:pt>
                <c:pt idx="16">
                  <c:v>295</c:v>
                </c:pt>
                <c:pt idx="17">
                  <c:v>295</c:v>
                </c:pt>
                <c:pt idx="18">
                  <c:v>295</c:v>
                </c:pt>
                <c:pt idx="19">
                  <c:v>295</c:v>
                </c:pt>
                <c:pt idx="20">
                  <c:v>295</c:v>
                </c:pt>
                <c:pt idx="21">
                  <c:v>294</c:v>
                </c:pt>
                <c:pt idx="22">
                  <c:v>293</c:v>
                </c:pt>
                <c:pt idx="23">
                  <c:v>293</c:v>
                </c:pt>
                <c:pt idx="24">
                  <c:v>293</c:v>
                </c:pt>
                <c:pt idx="25">
                  <c:v>293</c:v>
                </c:pt>
                <c:pt idx="26">
                  <c:v>294</c:v>
                </c:pt>
                <c:pt idx="27">
                  <c:v>294</c:v>
                </c:pt>
                <c:pt idx="28">
                  <c:v>294</c:v>
                </c:pt>
                <c:pt idx="29">
                  <c:v>294</c:v>
                </c:pt>
                <c:pt idx="30">
                  <c:v>294</c:v>
                </c:pt>
                <c:pt idx="31">
                  <c:v>294</c:v>
                </c:pt>
                <c:pt idx="32">
                  <c:v>294</c:v>
                </c:pt>
                <c:pt idx="33">
                  <c:v>294</c:v>
                </c:pt>
                <c:pt idx="34">
                  <c:v>294</c:v>
                </c:pt>
                <c:pt idx="35">
                  <c:v>293</c:v>
                </c:pt>
                <c:pt idx="36">
                  <c:v>293</c:v>
                </c:pt>
                <c:pt idx="37">
                  <c:v>293</c:v>
                </c:pt>
                <c:pt idx="38">
                  <c:v>293</c:v>
                </c:pt>
                <c:pt idx="39">
                  <c:v>293</c:v>
                </c:pt>
                <c:pt idx="40">
                  <c:v>292</c:v>
                </c:pt>
                <c:pt idx="41">
                  <c:v>293</c:v>
                </c:pt>
                <c:pt idx="42">
                  <c:v>293</c:v>
                </c:pt>
                <c:pt idx="43">
                  <c:v>293</c:v>
                </c:pt>
                <c:pt idx="44">
                  <c:v>293</c:v>
                </c:pt>
                <c:pt idx="45">
                  <c:v>293</c:v>
                </c:pt>
                <c:pt idx="46">
                  <c:v>293</c:v>
                </c:pt>
                <c:pt idx="47">
                  <c:v>293</c:v>
                </c:pt>
                <c:pt idx="48">
                  <c:v>293</c:v>
                </c:pt>
                <c:pt idx="49">
                  <c:v>293</c:v>
                </c:pt>
                <c:pt idx="50">
                  <c:v>293</c:v>
                </c:pt>
                <c:pt idx="51">
                  <c:v>294</c:v>
                </c:pt>
                <c:pt idx="52">
                  <c:v>294</c:v>
                </c:pt>
                <c:pt idx="53">
                  <c:v>294</c:v>
                </c:pt>
                <c:pt idx="54">
                  <c:v>294</c:v>
                </c:pt>
                <c:pt idx="55">
                  <c:v>294</c:v>
                </c:pt>
                <c:pt idx="56">
                  <c:v>294</c:v>
                </c:pt>
                <c:pt idx="57">
                  <c:v>294</c:v>
                </c:pt>
                <c:pt idx="58">
                  <c:v>294</c:v>
                </c:pt>
                <c:pt idx="59">
                  <c:v>294</c:v>
                </c:pt>
                <c:pt idx="60">
                  <c:v>294</c:v>
                </c:pt>
                <c:pt idx="61">
                  <c:v>294</c:v>
                </c:pt>
                <c:pt idx="62">
                  <c:v>294</c:v>
                </c:pt>
                <c:pt idx="63">
                  <c:v>293</c:v>
                </c:pt>
                <c:pt idx="64">
                  <c:v>292</c:v>
                </c:pt>
                <c:pt idx="65">
                  <c:v>292</c:v>
                </c:pt>
                <c:pt idx="66">
                  <c:v>292</c:v>
                </c:pt>
                <c:pt idx="67">
                  <c:v>292</c:v>
                </c:pt>
                <c:pt idx="68">
                  <c:v>292</c:v>
                </c:pt>
                <c:pt idx="69">
                  <c:v>293</c:v>
                </c:pt>
                <c:pt idx="70">
                  <c:v>293</c:v>
                </c:pt>
                <c:pt idx="71">
                  <c:v>293</c:v>
                </c:pt>
                <c:pt idx="72">
                  <c:v>293</c:v>
                </c:pt>
                <c:pt idx="73">
                  <c:v>293</c:v>
                </c:pt>
                <c:pt idx="74">
                  <c:v>293</c:v>
                </c:pt>
                <c:pt idx="75">
                  <c:v>293</c:v>
                </c:pt>
                <c:pt idx="76">
                  <c:v>292</c:v>
                </c:pt>
                <c:pt idx="77">
                  <c:v>292</c:v>
                </c:pt>
                <c:pt idx="78">
                  <c:v>293</c:v>
                </c:pt>
                <c:pt idx="79">
                  <c:v>294</c:v>
                </c:pt>
                <c:pt idx="80">
                  <c:v>294</c:v>
                </c:pt>
                <c:pt idx="81">
                  <c:v>294</c:v>
                </c:pt>
                <c:pt idx="82">
                  <c:v>293</c:v>
                </c:pt>
                <c:pt idx="83">
                  <c:v>293</c:v>
                </c:pt>
                <c:pt idx="84">
                  <c:v>293</c:v>
                </c:pt>
                <c:pt idx="85">
                  <c:v>293</c:v>
                </c:pt>
                <c:pt idx="86">
                  <c:v>293</c:v>
                </c:pt>
                <c:pt idx="87">
                  <c:v>293</c:v>
                </c:pt>
                <c:pt idx="88">
                  <c:v>293</c:v>
                </c:pt>
                <c:pt idx="89">
                  <c:v>293</c:v>
                </c:pt>
                <c:pt idx="90">
                  <c:v>293</c:v>
                </c:pt>
                <c:pt idx="91">
                  <c:v>293</c:v>
                </c:pt>
                <c:pt idx="92">
                  <c:v>293</c:v>
                </c:pt>
                <c:pt idx="93">
                  <c:v>293</c:v>
                </c:pt>
                <c:pt idx="94">
                  <c:v>293</c:v>
                </c:pt>
                <c:pt idx="95">
                  <c:v>293</c:v>
                </c:pt>
                <c:pt idx="96">
                  <c:v>292</c:v>
                </c:pt>
                <c:pt idx="97">
                  <c:v>292</c:v>
                </c:pt>
                <c:pt idx="98">
                  <c:v>292</c:v>
                </c:pt>
                <c:pt idx="99">
                  <c:v>292</c:v>
                </c:pt>
                <c:pt idx="100">
                  <c:v>292</c:v>
                </c:pt>
                <c:pt idx="101">
                  <c:v>292</c:v>
                </c:pt>
                <c:pt idx="102">
                  <c:v>292</c:v>
                </c:pt>
                <c:pt idx="103">
                  <c:v>292</c:v>
                </c:pt>
                <c:pt idx="104">
                  <c:v>293</c:v>
                </c:pt>
                <c:pt idx="105">
                  <c:v>293</c:v>
                </c:pt>
                <c:pt idx="106">
                  <c:v>294</c:v>
                </c:pt>
                <c:pt idx="107">
                  <c:v>294</c:v>
                </c:pt>
                <c:pt idx="108">
                  <c:v>294</c:v>
                </c:pt>
                <c:pt idx="109">
                  <c:v>294</c:v>
                </c:pt>
                <c:pt idx="110">
                  <c:v>294</c:v>
                </c:pt>
                <c:pt idx="111">
                  <c:v>294</c:v>
                </c:pt>
                <c:pt idx="112">
                  <c:v>294</c:v>
                </c:pt>
                <c:pt idx="113">
                  <c:v>294</c:v>
                </c:pt>
                <c:pt idx="114">
                  <c:v>294</c:v>
                </c:pt>
                <c:pt idx="115">
                  <c:v>294</c:v>
                </c:pt>
                <c:pt idx="116">
                  <c:v>294</c:v>
                </c:pt>
                <c:pt idx="117">
                  <c:v>294</c:v>
                </c:pt>
                <c:pt idx="118">
                  <c:v>292</c:v>
                </c:pt>
                <c:pt idx="119">
                  <c:v>291</c:v>
                </c:pt>
                <c:pt idx="120">
                  <c:v>291</c:v>
                </c:pt>
                <c:pt idx="121">
                  <c:v>292</c:v>
                </c:pt>
                <c:pt idx="122">
                  <c:v>292</c:v>
                </c:pt>
                <c:pt idx="123">
                  <c:v>292</c:v>
                </c:pt>
                <c:pt idx="124">
                  <c:v>292</c:v>
                </c:pt>
                <c:pt idx="125">
                  <c:v>292</c:v>
                </c:pt>
                <c:pt idx="126">
                  <c:v>292</c:v>
                </c:pt>
                <c:pt idx="127">
                  <c:v>292</c:v>
                </c:pt>
                <c:pt idx="128">
                  <c:v>292</c:v>
                </c:pt>
                <c:pt idx="129">
                  <c:v>292</c:v>
                </c:pt>
                <c:pt idx="130">
                  <c:v>292</c:v>
                </c:pt>
                <c:pt idx="131">
                  <c:v>292</c:v>
                </c:pt>
                <c:pt idx="132">
                  <c:v>293</c:v>
                </c:pt>
                <c:pt idx="133">
                  <c:v>293</c:v>
                </c:pt>
                <c:pt idx="134">
                  <c:v>295</c:v>
                </c:pt>
                <c:pt idx="135">
                  <c:v>294</c:v>
                </c:pt>
                <c:pt idx="136">
                  <c:v>294</c:v>
                </c:pt>
                <c:pt idx="137">
                  <c:v>294</c:v>
                </c:pt>
                <c:pt idx="138">
                  <c:v>294</c:v>
                </c:pt>
                <c:pt idx="139">
                  <c:v>294</c:v>
                </c:pt>
                <c:pt idx="140">
                  <c:v>294</c:v>
                </c:pt>
                <c:pt idx="141">
                  <c:v>294</c:v>
                </c:pt>
                <c:pt idx="142">
                  <c:v>294</c:v>
                </c:pt>
                <c:pt idx="143">
                  <c:v>294</c:v>
                </c:pt>
                <c:pt idx="144">
                  <c:v>294</c:v>
                </c:pt>
                <c:pt idx="145">
                  <c:v>294</c:v>
                </c:pt>
                <c:pt idx="146">
                  <c:v>294</c:v>
                </c:pt>
                <c:pt idx="147">
                  <c:v>294</c:v>
                </c:pt>
                <c:pt idx="148">
                  <c:v>294</c:v>
                </c:pt>
                <c:pt idx="149">
                  <c:v>294</c:v>
                </c:pt>
                <c:pt idx="150">
                  <c:v>294</c:v>
                </c:pt>
                <c:pt idx="151">
                  <c:v>294</c:v>
                </c:pt>
                <c:pt idx="152">
                  <c:v>294</c:v>
                </c:pt>
                <c:pt idx="153">
                  <c:v>294</c:v>
                </c:pt>
                <c:pt idx="154">
                  <c:v>294</c:v>
                </c:pt>
                <c:pt idx="155">
                  <c:v>294</c:v>
                </c:pt>
                <c:pt idx="156">
                  <c:v>293</c:v>
                </c:pt>
                <c:pt idx="157">
                  <c:v>293</c:v>
                </c:pt>
                <c:pt idx="158">
                  <c:v>293</c:v>
                </c:pt>
                <c:pt idx="159">
                  <c:v>293</c:v>
                </c:pt>
                <c:pt idx="160">
                  <c:v>292</c:v>
                </c:pt>
                <c:pt idx="161">
                  <c:v>292</c:v>
                </c:pt>
                <c:pt idx="162">
                  <c:v>292</c:v>
                </c:pt>
                <c:pt idx="163">
                  <c:v>292</c:v>
                </c:pt>
                <c:pt idx="164">
                  <c:v>292</c:v>
                </c:pt>
                <c:pt idx="165">
                  <c:v>292</c:v>
                </c:pt>
                <c:pt idx="166">
                  <c:v>292</c:v>
                </c:pt>
                <c:pt idx="167">
                  <c:v>292</c:v>
                </c:pt>
                <c:pt idx="168">
                  <c:v>293</c:v>
                </c:pt>
                <c:pt idx="169">
                  <c:v>293</c:v>
                </c:pt>
                <c:pt idx="170">
                  <c:v>293</c:v>
                </c:pt>
                <c:pt idx="171">
                  <c:v>293</c:v>
                </c:pt>
                <c:pt idx="172">
                  <c:v>293</c:v>
                </c:pt>
                <c:pt idx="173">
                  <c:v>293</c:v>
                </c:pt>
                <c:pt idx="174">
                  <c:v>293</c:v>
                </c:pt>
                <c:pt idx="175">
                  <c:v>293</c:v>
                </c:pt>
                <c:pt idx="176">
                  <c:v>293</c:v>
                </c:pt>
                <c:pt idx="177">
                  <c:v>293</c:v>
                </c:pt>
                <c:pt idx="178">
                  <c:v>293</c:v>
                </c:pt>
                <c:pt idx="179">
                  <c:v>293</c:v>
                </c:pt>
                <c:pt idx="180">
                  <c:v>293</c:v>
                </c:pt>
                <c:pt idx="181">
                  <c:v>292</c:v>
                </c:pt>
                <c:pt idx="182">
                  <c:v>292</c:v>
                </c:pt>
                <c:pt idx="183">
                  <c:v>293</c:v>
                </c:pt>
                <c:pt idx="184">
                  <c:v>293</c:v>
                </c:pt>
                <c:pt idx="185">
                  <c:v>293</c:v>
                </c:pt>
                <c:pt idx="186">
                  <c:v>293</c:v>
                </c:pt>
                <c:pt idx="187">
                  <c:v>293</c:v>
                </c:pt>
                <c:pt idx="188">
                  <c:v>293</c:v>
                </c:pt>
                <c:pt idx="189">
                  <c:v>293</c:v>
                </c:pt>
                <c:pt idx="190">
                  <c:v>293</c:v>
                </c:pt>
                <c:pt idx="191">
                  <c:v>293</c:v>
                </c:pt>
                <c:pt idx="192">
                  <c:v>293</c:v>
                </c:pt>
                <c:pt idx="193">
                  <c:v>293</c:v>
                </c:pt>
                <c:pt idx="194">
                  <c:v>295</c:v>
                </c:pt>
                <c:pt idx="195">
                  <c:v>295</c:v>
                </c:pt>
                <c:pt idx="196">
                  <c:v>295</c:v>
                </c:pt>
                <c:pt idx="197">
                  <c:v>295</c:v>
                </c:pt>
                <c:pt idx="198">
                  <c:v>295</c:v>
                </c:pt>
                <c:pt idx="199">
                  <c:v>295</c:v>
                </c:pt>
                <c:pt idx="200">
                  <c:v>295</c:v>
                </c:pt>
                <c:pt idx="201">
                  <c:v>295</c:v>
                </c:pt>
                <c:pt idx="202">
                  <c:v>295</c:v>
                </c:pt>
                <c:pt idx="203">
                  <c:v>295</c:v>
                </c:pt>
                <c:pt idx="204">
                  <c:v>295</c:v>
                </c:pt>
                <c:pt idx="205">
                  <c:v>295</c:v>
                </c:pt>
                <c:pt idx="206">
                  <c:v>295</c:v>
                </c:pt>
                <c:pt idx="207">
                  <c:v>295</c:v>
                </c:pt>
                <c:pt idx="208">
                  <c:v>295</c:v>
                </c:pt>
                <c:pt idx="209">
                  <c:v>296</c:v>
                </c:pt>
                <c:pt idx="210">
                  <c:v>296</c:v>
                </c:pt>
                <c:pt idx="211">
                  <c:v>297</c:v>
                </c:pt>
                <c:pt idx="212">
                  <c:v>298</c:v>
                </c:pt>
                <c:pt idx="213">
                  <c:v>298</c:v>
                </c:pt>
                <c:pt idx="214">
                  <c:v>298</c:v>
                </c:pt>
                <c:pt idx="215">
                  <c:v>298</c:v>
                </c:pt>
                <c:pt idx="216">
                  <c:v>298</c:v>
                </c:pt>
                <c:pt idx="217">
                  <c:v>298</c:v>
                </c:pt>
                <c:pt idx="218">
                  <c:v>298</c:v>
                </c:pt>
                <c:pt idx="219">
                  <c:v>298</c:v>
                </c:pt>
                <c:pt idx="220">
                  <c:v>298</c:v>
                </c:pt>
                <c:pt idx="221">
                  <c:v>298</c:v>
                </c:pt>
                <c:pt idx="222">
                  <c:v>297</c:v>
                </c:pt>
                <c:pt idx="223">
                  <c:v>297</c:v>
                </c:pt>
                <c:pt idx="224">
                  <c:v>297</c:v>
                </c:pt>
                <c:pt idx="225">
                  <c:v>297</c:v>
                </c:pt>
                <c:pt idx="226">
                  <c:v>297</c:v>
                </c:pt>
                <c:pt idx="227">
                  <c:v>297</c:v>
                </c:pt>
                <c:pt idx="228">
                  <c:v>297</c:v>
                </c:pt>
                <c:pt idx="229">
                  <c:v>297</c:v>
                </c:pt>
                <c:pt idx="230">
                  <c:v>297</c:v>
                </c:pt>
                <c:pt idx="231">
                  <c:v>298</c:v>
                </c:pt>
                <c:pt idx="232">
                  <c:v>298</c:v>
                </c:pt>
                <c:pt idx="233">
                  <c:v>298</c:v>
                </c:pt>
                <c:pt idx="234">
                  <c:v>298</c:v>
                </c:pt>
                <c:pt idx="235">
                  <c:v>298</c:v>
                </c:pt>
                <c:pt idx="236">
                  <c:v>298</c:v>
                </c:pt>
                <c:pt idx="237">
                  <c:v>298</c:v>
                </c:pt>
                <c:pt idx="238">
                  <c:v>298</c:v>
                </c:pt>
                <c:pt idx="239">
                  <c:v>298</c:v>
                </c:pt>
                <c:pt idx="240">
                  <c:v>298</c:v>
                </c:pt>
                <c:pt idx="241">
                  <c:v>298</c:v>
                </c:pt>
                <c:pt idx="242">
                  <c:v>298</c:v>
                </c:pt>
                <c:pt idx="243">
                  <c:v>298</c:v>
                </c:pt>
                <c:pt idx="244">
                  <c:v>298</c:v>
                </c:pt>
                <c:pt idx="245">
                  <c:v>299</c:v>
                </c:pt>
                <c:pt idx="246">
                  <c:v>299</c:v>
                </c:pt>
                <c:pt idx="247">
                  <c:v>299</c:v>
                </c:pt>
                <c:pt idx="248">
                  <c:v>299</c:v>
                </c:pt>
                <c:pt idx="249">
                  <c:v>299</c:v>
                </c:pt>
                <c:pt idx="250">
                  <c:v>299</c:v>
                </c:pt>
                <c:pt idx="251">
                  <c:v>299</c:v>
                </c:pt>
                <c:pt idx="252">
                  <c:v>300</c:v>
                </c:pt>
                <c:pt idx="253">
                  <c:v>300</c:v>
                </c:pt>
                <c:pt idx="254">
                  <c:v>300</c:v>
                </c:pt>
                <c:pt idx="255">
                  <c:v>300</c:v>
                </c:pt>
                <c:pt idx="256">
                  <c:v>301</c:v>
                </c:pt>
                <c:pt idx="257">
                  <c:v>301</c:v>
                </c:pt>
                <c:pt idx="258">
                  <c:v>301</c:v>
                </c:pt>
                <c:pt idx="259">
                  <c:v>301</c:v>
                </c:pt>
                <c:pt idx="260">
                  <c:v>301</c:v>
                </c:pt>
                <c:pt idx="261">
                  <c:v>301</c:v>
                </c:pt>
                <c:pt idx="262">
                  <c:v>301</c:v>
                </c:pt>
                <c:pt idx="263">
                  <c:v>301</c:v>
                </c:pt>
                <c:pt idx="264">
                  <c:v>301</c:v>
                </c:pt>
                <c:pt idx="265">
                  <c:v>301</c:v>
                </c:pt>
                <c:pt idx="266">
                  <c:v>301</c:v>
                </c:pt>
                <c:pt idx="267">
                  <c:v>301</c:v>
                </c:pt>
                <c:pt idx="268">
                  <c:v>301</c:v>
                </c:pt>
                <c:pt idx="269">
                  <c:v>301</c:v>
                </c:pt>
                <c:pt idx="270">
                  <c:v>303</c:v>
                </c:pt>
                <c:pt idx="271">
                  <c:v>303</c:v>
                </c:pt>
                <c:pt idx="272">
                  <c:v>303</c:v>
                </c:pt>
                <c:pt idx="273">
                  <c:v>303</c:v>
                </c:pt>
                <c:pt idx="274">
                  <c:v>303</c:v>
                </c:pt>
                <c:pt idx="275">
                  <c:v>303</c:v>
                </c:pt>
                <c:pt idx="276">
                  <c:v>303</c:v>
                </c:pt>
                <c:pt idx="277">
                  <c:v>303</c:v>
                </c:pt>
                <c:pt idx="278">
                  <c:v>303</c:v>
                </c:pt>
                <c:pt idx="279">
                  <c:v>303</c:v>
                </c:pt>
                <c:pt idx="280">
                  <c:v>304</c:v>
                </c:pt>
                <c:pt idx="281">
                  <c:v>304</c:v>
                </c:pt>
                <c:pt idx="282">
                  <c:v>304</c:v>
                </c:pt>
                <c:pt idx="283">
                  <c:v>304</c:v>
                </c:pt>
                <c:pt idx="284">
                  <c:v>304</c:v>
                </c:pt>
                <c:pt idx="285">
                  <c:v>304</c:v>
                </c:pt>
                <c:pt idx="286">
                  <c:v>305</c:v>
                </c:pt>
                <c:pt idx="287">
                  <c:v>305</c:v>
                </c:pt>
                <c:pt idx="288">
                  <c:v>305</c:v>
                </c:pt>
                <c:pt idx="289">
                  <c:v>305</c:v>
                </c:pt>
                <c:pt idx="290">
                  <c:v>305</c:v>
                </c:pt>
                <c:pt idx="291">
                  <c:v>305</c:v>
                </c:pt>
                <c:pt idx="292">
                  <c:v>305</c:v>
                </c:pt>
                <c:pt idx="293">
                  <c:v>305</c:v>
                </c:pt>
                <c:pt idx="294">
                  <c:v>305</c:v>
                </c:pt>
                <c:pt idx="295">
                  <c:v>305</c:v>
                </c:pt>
                <c:pt idx="296">
                  <c:v>305</c:v>
                </c:pt>
                <c:pt idx="297">
                  <c:v>305</c:v>
                </c:pt>
                <c:pt idx="298">
                  <c:v>305</c:v>
                </c:pt>
                <c:pt idx="299">
                  <c:v>305</c:v>
                </c:pt>
                <c:pt idx="300">
                  <c:v>305</c:v>
                </c:pt>
                <c:pt idx="301">
                  <c:v>305</c:v>
                </c:pt>
                <c:pt idx="302">
                  <c:v>305</c:v>
                </c:pt>
                <c:pt idx="303">
                  <c:v>305</c:v>
                </c:pt>
                <c:pt idx="304">
                  <c:v>306</c:v>
                </c:pt>
                <c:pt idx="305">
                  <c:v>307</c:v>
                </c:pt>
                <c:pt idx="306">
                  <c:v>307</c:v>
                </c:pt>
                <c:pt idx="307">
                  <c:v>307</c:v>
                </c:pt>
                <c:pt idx="308">
                  <c:v>307</c:v>
                </c:pt>
                <c:pt idx="309">
                  <c:v>307</c:v>
                </c:pt>
                <c:pt idx="310">
                  <c:v>307</c:v>
                </c:pt>
                <c:pt idx="311">
                  <c:v>307</c:v>
                </c:pt>
                <c:pt idx="312">
                  <c:v>307</c:v>
                </c:pt>
                <c:pt idx="313">
                  <c:v>307</c:v>
                </c:pt>
                <c:pt idx="314">
                  <c:v>307</c:v>
                </c:pt>
                <c:pt idx="315">
                  <c:v>307</c:v>
                </c:pt>
                <c:pt idx="316">
                  <c:v>307</c:v>
                </c:pt>
                <c:pt idx="317">
                  <c:v>307</c:v>
                </c:pt>
                <c:pt idx="318">
                  <c:v>307</c:v>
                </c:pt>
                <c:pt idx="319">
                  <c:v>307</c:v>
                </c:pt>
                <c:pt idx="320">
                  <c:v>307</c:v>
                </c:pt>
                <c:pt idx="321">
                  <c:v>307</c:v>
                </c:pt>
                <c:pt idx="322">
                  <c:v>307</c:v>
                </c:pt>
                <c:pt idx="323">
                  <c:v>307</c:v>
                </c:pt>
                <c:pt idx="324">
                  <c:v>307</c:v>
                </c:pt>
                <c:pt idx="325">
                  <c:v>307</c:v>
                </c:pt>
                <c:pt idx="326">
                  <c:v>307</c:v>
                </c:pt>
                <c:pt idx="327">
                  <c:v>307</c:v>
                </c:pt>
                <c:pt idx="328">
                  <c:v>307</c:v>
                </c:pt>
                <c:pt idx="329">
                  <c:v>307</c:v>
                </c:pt>
                <c:pt idx="330">
                  <c:v>307</c:v>
                </c:pt>
                <c:pt idx="331">
                  <c:v>307</c:v>
                </c:pt>
                <c:pt idx="332">
                  <c:v>308</c:v>
                </c:pt>
                <c:pt idx="333">
                  <c:v>308</c:v>
                </c:pt>
                <c:pt idx="334">
                  <c:v>308</c:v>
                </c:pt>
                <c:pt idx="335">
                  <c:v>308</c:v>
                </c:pt>
                <c:pt idx="336">
                  <c:v>308</c:v>
                </c:pt>
                <c:pt idx="337">
                  <c:v>306</c:v>
                </c:pt>
                <c:pt idx="338">
                  <c:v>306</c:v>
                </c:pt>
                <c:pt idx="339">
                  <c:v>308</c:v>
                </c:pt>
                <c:pt idx="340">
                  <c:v>309</c:v>
                </c:pt>
                <c:pt idx="341">
                  <c:v>309</c:v>
                </c:pt>
                <c:pt idx="342">
                  <c:v>309</c:v>
                </c:pt>
                <c:pt idx="343">
                  <c:v>309</c:v>
                </c:pt>
                <c:pt idx="344">
                  <c:v>309</c:v>
                </c:pt>
                <c:pt idx="345">
                  <c:v>309</c:v>
                </c:pt>
                <c:pt idx="346">
                  <c:v>308</c:v>
                </c:pt>
                <c:pt idx="347">
                  <c:v>308</c:v>
                </c:pt>
                <c:pt idx="348">
                  <c:v>308</c:v>
                </c:pt>
                <c:pt idx="349">
                  <c:v>308</c:v>
                </c:pt>
                <c:pt idx="350">
                  <c:v>309</c:v>
                </c:pt>
                <c:pt idx="351">
                  <c:v>309</c:v>
                </c:pt>
                <c:pt idx="352">
                  <c:v>310</c:v>
                </c:pt>
                <c:pt idx="353">
                  <c:v>311</c:v>
                </c:pt>
                <c:pt idx="354">
                  <c:v>311</c:v>
                </c:pt>
                <c:pt idx="355">
                  <c:v>311</c:v>
                </c:pt>
                <c:pt idx="356">
                  <c:v>311</c:v>
                </c:pt>
                <c:pt idx="357">
                  <c:v>311</c:v>
                </c:pt>
                <c:pt idx="358">
                  <c:v>311</c:v>
                </c:pt>
                <c:pt idx="359">
                  <c:v>311</c:v>
                </c:pt>
                <c:pt idx="360">
                  <c:v>311</c:v>
                </c:pt>
                <c:pt idx="361">
                  <c:v>311</c:v>
                </c:pt>
                <c:pt idx="362">
                  <c:v>311</c:v>
                </c:pt>
                <c:pt idx="363">
                  <c:v>311</c:v>
                </c:pt>
                <c:pt idx="364">
                  <c:v>311</c:v>
                </c:pt>
                <c:pt idx="365">
                  <c:v>311</c:v>
                </c:pt>
                <c:pt idx="366">
                  <c:v>313</c:v>
                </c:pt>
                <c:pt idx="367">
                  <c:v>313</c:v>
                </c:pt>
                <c:pt idx="368">
                  <c:v>313</c:v>
                </c:pt>
                <c:pt idx="369">
                  <c:v>313</c:v>
                </c:pt>
                <c:pt idx="370">
                  <c:v>313</c:v>
                </c:pt>
                <c:pt idx="371">
                  <c:v>314</c:v>
                </c:pt>
                <c:pt idx="372">
                  <c:v>314</c:v>
                </c:pt>
                <c:pt idx="373">
                  <c:v>314</c:v>
                </c:pt>
                <c:pt idx="374">
                  <c:v>314</c:v>
                </c:pt>
                <c:pt idx="375">
                  <c:v>314</c:v>
                </c:pt>
                <c:pt idx="376">
                  <c:v>314</c:v>
                </c:pt>
                <c:pt idx="377">
                  <c:v>314</c:v>
                </c:pt>
                <c:pt idx="378">
                  <c:v>316</c:v>
                </c:pt>
                <c:pt idx="379">
                  <c:v>316</c:v>
                </c:pt>
                <c:pt idx="380">
                  <c:v>316</c:v>
                </c:pt>
                <c:pt idx="381">
                  <c:v>316</c:v>
                </c:pt>
                <c:pt idx="382">
                  <c:v>316</c:v>
                </c:pt>
                <c:pt idx="383">
                  <c:v>316</c:v>
                </c:pt>
                <c:pt idx="384">
                  <c:v>316</c:v>
                </c:pt>
                <c:pt idx="385">
                  <c:v>316</c:v>
                </c:pt>
                <c:pt idx="386">
                  <c:v>316</c:v>
                </c:pt>
                <c:pt idx="387">
                  <c:v>316</c:v>
                </c:pt>
                <c:pt idx="388">
                  <c:v>316</c:v>
                </c:pt>
                <c:pt idx="389">
                  <c:v>316</c:v>
                </c:pt>
                <c:pt idx="390">
                  <c:v>316</c:v>
                </c:pt>
                <c:pt idx="391">
                  <c:v>316</c:v>
                </c:pt>
                <c:pt idx="392">
                  <c:v>316</c:v>
                </c:pt>
                <c:pt idx="393">
                  <c:v>316</c:v>
                </c:pt>
                <c:pt idx="394">
                  <c:v>316</c:v>
                </c:pt>
                <c:pt idx="395">
                  <c:v>315</c:v>
                </c:pt>
                <c:pt idx="396">
                  <c:v>315</c:v>
                </c:pt>
                <c:pt idx="397">
                  <c:v>315</c:v>
                </c:pt>
                <c:pt idx="398">
                  <c:v>315</c:v>
                </c:pt>
                <c:pt idx="399">
                  <c:v>314</c:v>
                </c:pt>
                <c:pt idx="400">
                  <c:v>314</c:v>
                </c:pt>
                <c:pt idx="401">
                  <c:v>314</c:v>
                </c:pt>
                <c:pt idx="402">
                  <c:v>314</c:v>
                </c:pt>
                <c:pt idx="403">
                  <c:v>314</c:v>
                </c:pt>
                <c:pt idx="404">
                  <c:v>314</c:v>
                </c:pt>
                <c:pt idx="405">
                  <c:v>314</c:v>
                </c:pt>
                <c:pt idx="406">
                  <c:v>313</c:v>
                </c:pt>
                <c:pt idx="407">
                  <c:v>313</c:v>
                </c:pt>
                <c:pt idx="408">
                  <c:v>313</c:v>
                </c:pt>
                <c:pt idx="409">
                  <c:v>313</c:v>
                </c:pt>
                <c:pt idx="410">
                  <c:v>314</c:v>
                </c:pt>
                <c:pt idx="411">
                  <c:v>314</c:v>
                </c:pt>
                <c:pt idx="412">
                  <c:v>314</c:v>
                </c:pt>
                <c:pt idx="413">
                  <c:v>314</c:v>
                </c:pt>
                <c:pt idx="414">
                  <c:v>314</c:v>
                </c:pt>
                <c:pt idx="415">
                  <c:v>314</c:v>
                </c:pt>
                <c:pt idx="416">
                  <c:v>314</c:v>
                </c:pt>
                <c:pt idx="417">
                  <c:v>313</c:v>
                </c:pt>
                <c:pt idx="418">
                  <c:v>313</c:v>
                </c:pt>
                <c:pt idx="419">
                  <c:v>313</c:v>
                </c:pt>
                <c:pt idx="420">
                  <c:v>313</c:v>
                </c:pt>
                <c:pt idx="421">
                  <c:v>313</c:v>
                </c:pt>
                <c:pt idx="422">
                  <c:v>313</c:v>
                </c:pt>
                <c:pt idx="423">
                  <c:v>313</c:v>
                </c:pt>
                <c:pt idx="424">
                  <c:v>313</c:v>
                </c:pt>
                <c:pt idx="425">
                  <c:v>313</c:v>
                </c:pt>
                <c:pt idx="426">
                  <c:v>313</c:v>
                </c:pt>
                <c:pt idx="427">
                  <c:v>315</c:v>
                </c:pt>
                <c:pt idx="428">
                  <c:v>315</c:v>
                </c:pt>
                <c:pt idx="429">
                  <c:v>315</c:v>
                </c:pt>
                <c:pt idx="430">
                  <c:v>316</c:v>
                </c:pt>
                <c:pt idx="431">
                  <c:v>317</c:v>
                </c:pt>
                <c:pt idx="432">
                  <c:v>317</c:v>
                </c:pt>
                <c:pt idx="433">
                  <c:v>317</c:v>
                </c:pt>
                <c:pt idx="434">
                  <c:v>317</c:v>
                </c:pt>
                <c:pt idx="435">
                  <c:v>317</c:v>
                </c:pt>
                <c:pt idx="436">
                  <c:v>317</c:v>
                </c:pt>
                <c:pt idx="437">
                  <c:v>317</c:v>
                </c:pt>
                <c:pt idx="438">
                  <c:v>317</c:v>
                </c:pt>
                <c:pt idx="439">
                  <c:v>317</c:v>
                </c:pt>
                <c:pt idx="440">
                  <c:v>317</c:v>
                </c:pt>
                <c:pt idx="441">
                  <c:v>317</c:v>
                </c:pt>
                <c:pt idx="442">
                  <c:v>317</c:v>
                </c:pt>
                <c:pt idx="443">
                  <c:v>317</c:v>
                </c:pt>
                <c:pt idx="444">
                  <c:v>317</c:v>
                </c:pt>
                <c:pt idx="445">
                  <c:v>317</c:v>
                </c:pt>
                <c:pt idx="446">
                  <c:v>317</c:v>
                </c:pt>
                <c:pt idx="447">
                  <c:v>317</c:v>
                </c:pt>
                <c:pt idx="448">
                  <c:v>317</c:v>
                </c:pt>
                <c:pt idx="449">
                  <c:v>316</c:v>
                </c:pt>
                <c:pt idx="450">
                  <c:v>316</c:v>
                </c:pt>
                <c:pt idx="451">
                  <c:v>316</c:v>
                </c:pt>
                <c:pt idx="452">
                  <c:v>316</c:v>
                </c:pt>
                <c:pt idx="453">
                  <c:v>316</c:v>
                </c:pt>
                <c:pt idx="454">
                  <c:v>316</c:v>
                </c:pt>
                <c:pt idx="455">
                  <c:v>316</c:v>
                </c:pt>
                <c:pt idx="456">
                  <c:v>316</c:v>
                </c:pt>
                <c:pt idx="457">
                  <c:v>316</c:v>
                </c:pt>
                <c:pt idx="458">
                  <c:v>316</c:v>
                </c:pt>
                <c:pt idx="459">
                  <c:v>316</c:v>
                </c:pt>
                <c:pt idx="460">
                  <c:v>316</c:v>
                </c:pt>
                <c:pt idx="461">
                  <c:v>316</c:v>
                </c:pt>
                <c:pt idx="462">
                  <c:v>316</c:v>
                </c:pt>
                <c:pt idx="463">
                  <c:v>316</c:v>
                </c:pt>
                <c:pt idx="464">
                  <c:v>316</c:v>
                </c:pt>
                <c:pt idx="465">
                  <c:v>316</c:v>
                </c:pt>
                <c:pt idx="466">
                  <c:v>316</c:v>
                </c:pt>
                <c:pt idx="467">
                  <c:v>316</c:v>
                </c:pt>
                <c:pt idx="468">
                  <c:v>316</c:v>
                </c:pt>
                <c:pt idx="469">
                  <c:v>318</c:v>
                </c:pt>
                <c:pt idx="470">
                  <c:v>318</c:v>
                </c:pt>
                <c:pt idx="471">
                  <c:v>318</c:v>
                </c:pt>
                <c:pt idx="472">
                  <c:v>318</c:v>
                </c:pt>
                <c:pt idx="473">
                  <c:v>318</c:v>
                </c:pt>
                <c:pt idx="474">
                  <c:v>318</c:v>
                </c:pt>
                <c:pt idx="475">
                  <c:v>318</c:v>
                </c:pt>
                <c:pt idx="476">
                  <c:v>318</c:v>
                </c:pt>
                <c:pt idx="477">
                  <c:v>318</c:v>
                </c:pt>
                <c:pt idx="478">
                  <c:v>318</c:v>
                </c:pt>
                <c:pt idx="479">
                  <c:v>318</c:v>
                </c:pt>
                <c:pt idx="480">
                  <c:v>319</c:v>
                </c:pt>
                <c:pt idx="481">
                  <c:v>319</c:v>
                </c:pt>
                <c:pt idx="482">
                  <c:v>319</c:v>
                </c:pt>
                <c:pt idx="483">
                  <c:v>320</c:v>
                </c:pt>
                <c:pt idx="484">
                  <c:v>320</c:v>
                </c:pt>
                <c:pt idx="485">
                  <c:v>320</c:v>
                </c:pt>
                <c:pt idx="486">
                  <c:v>320</c:v>
                </c:pt>
                <c:pt idx="487">
                  <c:v>320</c:v>
                </c:pt>
                <c:pt idx="488">
                  <c:v>320</c:v>
                </c:pt>
                <c:pt idx="489">
                  <c:v>320</c:v>
                </c:pt>
                <c:pt idx="490">
                  <c:v>320</c:v>
                </c:pt>
                <c:pt idx="491">
                  <c:v>320</c:v>
                </c:pt>
                <c:pt idx="492">
                  <c:v>320</c:v>
                </c:pt>
                <c:pt idx="493">
                  <c:v>320</c:v>
                </c:pt>
                <c:pt idx="494">
                  <c:v>320</c:v>
                </c:pt>
                <c:pt idx="495">
                  <c:v>320</c:v>
                </c:pt>
                <c:pt idx="496">
                  <c:v>320</c:v>
                </c:pt>
                <c:pt idx="497">
                  <c:v>320</c:v>
                </c:pt>
                <c:pt idx="498">
                  <c:v>320</c:v>
                </c:pt>
                <c:pt idx="499">
                  <c:v>320</c:v>
                </c:pt>
                <c:pt idx="500">
                  <c:v>320</c:v>
                </c:pt>
                <c:pt idx="501">
                  <c:v>320</c:v>
                </c:pt>
                <c:pt idx="502">
                  <c:v>320</c:v>
                </c:pt>
                <c:pt idx="503">
                  <c:v>320</c:v>
                </c:pt>
                <c:pt idx="504">
                  <c:v>320</c:v>
                </c:pt>
                <c:pt idx="505">
                  <c:v>320</c:v>
                </c:pt>
                <c:pt idx="506">
                  <c:v>320</c:v>
                </c:pt>
                <c:pt idx="507">
                  <c:v>320</c:v>
                </c:pt>
                <c:pt idx="508">
                  <c:v>320</c:v>
                </c:pt>
                <c:pt idx="509">
                  <c:v>320</c:v>
                </c:pt>
                <c:pt idx="510">
                  <c:v>320</c:v>
                </c:pt>
                <c:pt idx="511">
                  <c:v>320</c:v>
                </c:pt>
                <c:pt idx="512">
                  <c:v>320</c:v>
                </c:pt>
                <c:pt idx="513">
                  <c:v>319</c:v>
                </c:pt>
                <c:pt idx="514">
                  <c:v>319</c:v>
                </c:pt>
                <c:pt idx="515">
                  <c:v>319</c:v>
                </c:pt>
                <c:pt idx="516">
                  <c:v>319</c:v>
                </c:pt>
                <c:pt idx="517">
                  <c:v>319</c:v>
                </c:pt>
                <c:pt idx="518">
                  <c:v>319</c:v>
                </c:pt>
                <c:pt idx="519">
                  <c:v>319</c:v>
                </c:pt>
                <c:pt idx="520">
                  <c:v>319</c:v>
                </c:pt>
                <c:pt idx="521">
                  <c:v>319</c:v>
                </c:pt>
                <c:pt idx="522">
                  <c:v>319</c:v>
                </c:pt>
                <c:pt idx="523">
                  <c:v>319</c:v>
                </c:pt>
                <c:pt idx="524">
                  <c:v>319</c:v>
                </c:pt>
                <c:pt idx="525">
                  <c:v>319</c:v>
                </c:pt>
                <c:pt idx="526">
                  <c:v>319</c:v>
                </c:pt>
                <c:pt idx="527">
                  <c:v>319</c:v>
                </c:pt>
                <c:pt idx="528">
                  <c:v>319</c:v>
                </c:pt>
                <c:pt idx="529">
                  <c:v>319</c:v>
                </c:pt>
                <c:pt idx="530">
                  <c:v>319</c:v>
                </c:pt>
                <c:pt idx="531">
                  <c:v>319</c:v>
                </c:pt>
                <c:pt idx="532">
                  <c:v>319</c:v>
                </c:pt>
                <c:pt idx="533">
                  <c:v>319</c:v>
                </c:pt>
                <c:pt idx="534">
                  <c:v>320</c:v>
                </c:pt>
                <c:pt idx="535">
                  <c:v>320</c:v>
                </c:pt>
                <c:pt idx="536">
                  <c:v>320</c:v>
                </c:pt>
                <c:pt idx="537">
                  <c:v>320</c:v>
                </c:pt>
                <c:pt idx="538">
                  <c:v>320</c:v>
                </c:pt>
                <c:pt idx="539">
                  <c:v>320</c:v>
                </c:pt>
                <c:pt idx="540">
                  <c:v>320</c:v>
                </c:pt>
                <c:pt idx="541">
                  <c:v>320</c:v>
                </c:pt>
                <c:pt idx="542">
                  <c:v>320</c:v>
                </c:pt>
                <c:pt idx="543">
                  <c:v>320</c:v>
                </c:pt>
                <c:pt idx="544">
                  <c:v>320</c:v>
                </c:pt>
                <c:pt idx="545">
                  <c:v>320</c:v>
                </c:pt>
                <c:pt idx="546">
                  <c:v>320</c:v>
                </c:pt>
                <c:pt idx="547">
                  <c:v>320</c:v>
                </c:pt>
                <c:pt idx="548">
                  <c:v>320</c:v>
                </c:pt>
                <c:pt idx="549">
                  <c:v>320</c:v>
                </c:pt>
                <c:pt idx="550">
                  <c:v>321</c:v>
                </c:pt>
                <c:pt idx="551">
                  <c:v>321</c:v>
                </c:pt>
                <c:pt idx="552">
                  <c:v>321</c:v>
                </c:pt>
                <c:pt idx="553">
                  <c:v>322</c:v>
                </c:pt>
                <c:pt idx="554">
                  <c:v>322</c:v>
                </c:pt>
                <c:pt idx="555">
                  <c:v>322</c:v>
                </c:pt>
                <c:pt idx="556">
                  <c:v>322</c:v>
                </c:pt>
                <c:pt idx="557">
                  <c:v>322</c:v>
                </c:pt>
                <c:pt idx="558">
                  <c:v>322</c:v>
                </c:pt>
                <c:pt idx="559">
                  <c:v>322</c:v>
                </c:pt>
                <c:pt idx="560">
                  <c:v>322</c:v>
                </c:pt>
                <c:pt idx="561">
                  <c:v>322</c:v>
                </c:pt>
                <c:pt idx="562">
                  <c:v>321</c:v>
                </c:pt>
                <c:pt idx="563">
                  <c:v>321</c:v>
                </c:pt>
                <c:pt idx="564">
                  <c:v>321</c:v>
                </c:pt>
                <c:pt idx="565">
                  <c:v>321</c:v>
                </c:pt>
                <c:pt idx="566">
                  <c:v>322</c:v>
                </c:pt>
                <c:pt idx="567">
                  <c:v>322</c:v>
                </c:pt>
                <c:pt idx="568">
                  <c:v>322</c:v>
                </c:pt>
                <c:pt idx="569">
                  <c:v>322</c:v>
                </c:pt>
                <c:pt idx="570">
                  <c:v>322</c:v>
                </c:pt>
                <c:pt idx="571">
                  <c:v>322</c:v>
                </c:pt>
                <c:pt idx="572">
                  <c:v>322</c:v>
                </c:pt>
                <c:pt idx="573">
                  <c:v>322</c:v>
                </c:pt>
                <c:pt idx="574">
                  <c:v>322</c:v>
                </c:pt>
                <c:pt idx="575">
                  <c:v>322</c:v>
                </c:pt>
                <c:pt idx="576">
                  <c:v>322</c:v>
                </c:pt>
                <c:pt idx="577">
                  <c:v>322</c:v>
                </c:pt>
                <c:pt idx="578">
                  <c:v>323</c:v>
                </c:pt>
                <c:pt idx="579">
                  <c:v>323</c:v>
                </c:pt>
                <c:pt idx="580">
                  <c:v>323</c:v>
                </c:pt>
                <c:pt idx="581">
                  <c:v>324</c:v>
                </c:pt>
                <c:pt idx="582">
                  <c:v>324</c:v>
                </c:pt>
                <c:pt idx="583">
                  <c:v>324</c:v>
                </c:pt>
                <c:pt idx="584">
                  <c:v>325</c:v>
                </c:pt>
                <c:pt idx="585">
                  <c:v>325</c:v>
                </c:pt>
                <c:pt idx="586">
                  <c:v>325</c:v>
                </c:pt>
                <c:pt idx="587">
                  <c:v>325</c:v>
                </c:pt>
                <c:pt idx="588">
                  <c:v>325</c:v>
                </c:pt>
                <c:pt idx="589">
                  <c:v>325</c:v>
                </c:pt>
                <c:pt idx="590">
                  <c:v>325</c:v>
                </c:pt>
                <c:pt idx="591">
                  <c:v>325</c:v>
                </c:pt>
                <c:pt idx="592">
                  <c:v>325</c:v>
                </c:pt>
                <c:pt idx="593">
                  <c:v>325</c:v>
                </c:pt>
                <c:pt idx="594">
                  <c:v>325</c:v>
                </c:pt>
                <c:pt idx="595">
                  <c:v>326</c:v>
                </c:pt>
                <c:pt idx="596">
                  <c:v>326</c:v>
                </c:pt>
                <c:pt idx="597">
                  <c:v>326</c:v>
                </c:pt>
                <c:pt idx="598">
                  <c:v>326</c:v>
                </c:pt>
                <c:pt idx="599">
                  <c:v>326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1642984"/>
        <c:axId val="131644160"/>
      </c:lineChart>
      <c:scatterChart>
        <c:scatterStyle val="smoothMarker"/>
        <c:varyColors val="0"/>
        <c:ser>
          <c:idx val="2"/>
          <c:order val="2"/>
          <c:tx>
            <c:strRef>
              <c:f>Sheet1!$S$1:$S$2</c:f>
              <c:strCache>
                <c:ptCount val="2"/>
                <c:pt idx="0">
                  <c:v>NPRR925/SCR798</c:v>
                </c:pt>
                <c:pt idx="1">
                  <c:v>NPRR925/SCR798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Sheet1!$Q$1:$Q$2</c:f>
              <c:numCache>
                <c:formatCode>m/d/yyyy</c:formatCode>
                <c:ptCount val="2"/>
                <c:pt idx="0">
                  <c:v>43685</c:v>
                </c:pt>
                <c:pt idx="1">
                  <c:v>43685</c:v>
                </c:pt>
              </c:numCache>
            </c:numRef>
          </c:xVal>
          <c:yVal>
            <c:numRef>
              <c:f>Sheet1!$R$1:$R$2</c:f>
              <c:numCache>
                <c:formatCode>General</c:formatCode>
                <c:ptCount val="2"/>
                <c:pt idx="0">
                  <c:v>270</c:v>
                </c:pt>
                <c:pt idx="1">
                  <c:v>330</c:v>
                </c:pt>
              </c:numCache>
            </c:numRef>
          </c:yVal>
          <c:smooth val="1"/>
        </c:ser>
        <c:ser>
          <c:idx val="3"/>
          <c:order val="3"/>
          <c:tx>
            <c:strRef>
              <c:f>Sheet1!$S$3:$S$4</c:f>
              <c:strCache>
                <c:ptCount val="2"/>
                <c:pt idx="0">
                  <c:v>CP Limit @ 2000</c:v>
                </c:pt>
                <c:pt idx="1">
                  <c:v>CP Limit @ 2000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Sheet1!$Q$3:$Q$4</c:f>
              <c:numCache>
                <c:formatCode>m/d/yyyy</c:formatCode>
                <c:ptCount val="2"/>
                <c:pt idx="0">
                  <c:v>43915</c:v>
                </c:pt>
                <c:pt idx="1">
                  <c:v>43915</c:v>
                </c:pt>
              </c:numCache>
            </c:numRef>
          </c:xVal>
          <c:yVal>
            <c:numRef>
              <c:f>Sheet1!$R$3:$R$4</c:f>
              <c:numCache>
                <c:formatCode>General</c:formatCode>
                <c:ptCount val="2"/>
                <c:pt idx="0">
                  <c:v>270</c:v>
                </c:pt>
                <c:pt idx="1">
                  <c:v>330</c:v>
                </c:pt>
              </c:numCache>
            </c:numRef>
          </c:yVal>
          <c:smooth val="1"/>
        </c:ser>
        <c:ser>
          <c:idx val="4"/>
          <c:order val="4"/>
          <c:tx>
            <c:strRef>
              <c:f>Sheet1!$S$5:$S$6</c:f>
              <c:strCache>
                <c:ptCount val="2"/>
                <c:pt idx="0">
                  <c:v>CP Limit @ 1500</c:v>
                </c:pt>
                <c:pt idx="1">
                  <c:v>CP Limit @ 1500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xVal>
            <c:numRef>
              <c:f>Sheet1!$Q$5:$Q$6</c:f>
              <c:numCache>
                <c:formatCode>m/d/yyyy</c:formatCode>
                <c:ptCount val="2"/>
                <c:pt idx="0">
                  <c:v>44025</c:v>
                </c:pt>
                <c:pt idx="1">
                  <c:v>44025</c:v>
                </c:pt>
              </c:numCache>
            </c:numRef>
          </c:xVal>
          <c:yVal>
            <c:numRef>
              <c:f>Sheet1!$R$5:$R$6</c:f>
              <c:numCache>
                <c:formatCode>General</c:formatCode>
                <c:ptCount val="2"/>
                <c:pt idx="0">
                  <c:v>270</c:v>
                </c:pt>
                <c:pt idx="1">
                  <c:v>330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1642984"/>
        <c:axId val="131644160"/>
      </c:scatterChart>
      <c:dateAx>
        <c:axId val="131642200"/>
        <c:scaling>
          <c:orientation val="minMax"/>
        </c:scaling>
        <c:delete val="0"/>
        <c:axPos val="b"/>
        <c:numFmt formatCode="m/d/yyyy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42592"/>
        <c:crosses val="autoZero"/>
        <c:auto val="1"/>
        <c:lblOffset val="100"/>
        <c:baseTimeUnit val="days"/>
      </c:dateAx>
      <c:valAx>
        <c:axId val="131642592"/>
        <c:scaling>
          <c:orientation val="minMax"/>
          <c:max val="890"/>
          <c:min val="66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QSE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42200"/>
        <c:crosses val="autoZero"/>
        <c:crossBetween val="between"/>
      </c:valAx>
      <c:valAx>
        <c:axId val="131644160"/>
        <c:scaling>
          <c:orientation val="minMax"/>
          <c:max val="330"/>
          <c:min val="27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CP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1642984"/>
        <c:crosses val="max"/>
        <c:crossBetween val="between"/>
      </c:valAx>
      <c:dateAx>
        <c:axId val="131642984"/>
        <c:scaling>
          <c:orientation val="minMax"/>
        </c:scaling>
        <c:delete val="1"/>
        <c:axPos val="b"/>
        <c:numFmt formatCode="m/d/yyyy" sourceLinked="1"/>
        <c:majorTickMark val="out"/>
        <c:minorTickMark val="none"/>
        <c:tickLblPos val="nextTo"/>
        <c:crossAx val="131644160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4603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Day-Ahead Market (DAM) </a:t>
            </a:r>
            <a:r>
              <a:rPr lang="en-US" sz="2000" b="1" dirty="0" smtClean="0">
                <a:solidFill>
                  <a:schemeClr val="tx2"/>
                </a:solidFill>
              </a:rPr>
              <a:t>Performance Issue (</a:t>
            </a:r>
            <a:r>
              <a:rPr lang="en-US" sz="2000" b="1" dirty="0">
                <a:solidFill>
                  <a:schemeClr val="tx2"/>
                </a:solidFill>
              </a:rPr>
              <a:t>DAM Delays)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January 25, 2021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Day-Ahead Market (DAM) performance issue was first introduced in October 2020-TAC </a:t>
            </a:r>
          </a:p>
          <a:p>
            <a:r>
              <a:rPr lang="en-US" dirty="0" smtClean="0"/>
              <a:t>During January 2021-WMS, Market Participants referred </a:t>
            </a:r>
            <a:r>
              <a:rPr lang="en-US" dirty="0" smtClean="0"/>
              <a:t>to </a:t>
            </a:r>
            <a:r>
              <a:rPr lang="en-US" dirty="0" smtClean="0"/>
              <a:t>WMWG and requested data/analysis</a:t>
            </a:r>
          </a:p>
          <a:p>
            <a:r>
              <a:rPr lang="en-US" dirty="0" smtClean="0"/>
              <a:t>ERCOT posted requested data, which spans Operating Day (OD) April 6, 2019 to December 31, 2020</a:t>
            </a:r>
          </a:p>
          <a:p>
            <a:r>
              <a:rPr lang="en-US" dirty="0" smtClean="0"/>
              <a:t>April 6, 2019 was used as it is the first DAM OD with NPRR833 implementation; Regression Analysis </a:t>
            </a:r>
            <a:r>
              <a:rPr lang="en-US" dirty="0" smtClean="0"/>
              <a:t>uses </a:t>
            </a:r>
            <a:r>
              <a:rPr lang="en-US" dirty="0" smtClean="0"/>
              <a:t>the same range</a:t>
            </a:r>
          </a:p>
          <a:p>
            <a:r>
              <a:rPr lang="en-US" dirty="0" smtClean="0"/>
              <a:t>Posted outage data in red are interpolated values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986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 Requests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257800"/>
          </a:xfrm>
        </p:spPr>
        <p:txBody>
          <a:bodyPr/>
          <a:lstStyle/>
          <a:p>
            <a:r>
              <a:rPr lang="en-US" sz="1600" dirty="0"/>
              <a:t>Ian Haley (data posted)</a:t>
            </a:r>
          </a:p>
          <a:p>
            <a:pPr lvl="1"/>
            <a:r>
              <a:rPr lang="en-US" sz="1600" dirty="0" smtClean="0"/>
              <a:t>OD Runtime</a:t>
            </a:r>
            <a:endParaRPr lang="en-US" sz="1600" dirty="0"/>
          </a:p>
          <a:p>
            <a:pPr lvl="1"/>
            <a:r>
              <a:rPr lang="en-US" sz="1600" dirty="0"/>
              <a:t>Delay comments</a:t>
            </a:r>
          </a:p>
          <a:p>
            <a:pPr lvl="1"/>
            <a:endParaRPr lang="en-US" sz="1600" dirty="0"/>
          </a:p>
          <a:p>
            <a:r>
              <a:rPr lang="en-US" sz="1600" dirty="0"/>
              <a:t>Clayton Greer </a:t>
            </a:r>
          </a:p>
          <a:p>
            <a:pPr lvl="1"/>
            <a:r>
              <a:rPr lang="en-US" sz="1600" dirty="0"/>
              <a:t>Outage impact to DAM </a:t>
            </a:r>
            <a:r>
              <a:rPr lang="en-US" sz="1600" dirty="0" smtClean="0"/>
              <a:t>Runtime </a:t>
            </a:r>
            <a:r>
              <a:rPr lang="en-US" sz="1600" dirty="0"/>
              <a:t>(part of regression analysis)</a:t>
            </a:r>
          </a:p>
          <a:p>
            <a:pPr lvl="1"/>
            <a:r>
              <a:rPr lang="en-US" sz="1600" dirty="0" smtClean="0"/>
              <a:t>Resource Node (RN) </a:t>
            </a:r>
            <a:r>
              <a:rPr lang="en-US" sz="1600" dirty="0"/>
              <a:t>impact from DGR</a:t>
            </a:r>
          </a:p>
          <a:p>
            <a:pPr lvl="1"/>
            <a:endParaRPr lang="en-US" sz="1600" dirty="0"/>
          </a:p>
          <a:p>
            <a:r>
              <a:rPr lang="en-US" sz="1600" dirty="0"/>
              <a:t>Seth Cochran </a:t>
            </a:r>
          </a:p>
          <a:p>
            <a:pPr lvl="1"/>
            <a:r>
              <a:rPr lang="en-US" sz="1600" dirty="0"/>
              <a:t>PTP </a:t>
            </a:r>
            <a:r>
              <a:rPr lang="en-US" sz="1600" dirty="0" smtClean="0"/>
              <a:t>count with DAM delay/non-delay </a:t>
            </a:r>
          </a:p>
          <a:p>
            <a:pPr lvl="1"/>
            <a:r>
              <a:rPr lang="en-US" sz="1600" dirty="0" smtClean="0"/>
              <a:t>Fixed Quantity and Multi-hour Block counts (data posted)</a:t>
            </a:r>
          </a:p>
          <a:p>
            <a:pPr lvl="1"/>
            <a:endParaRPr lang="en-US" sz="1600" dirty="0"/>
          </a:p>
          <a:p>
            <a:r>
              <a:rPr lang="en-US" sz="1600" dirty="0"/>
              <a:t>Bill Barnes </a:t>
            </a:r>
          </a:p>
          <a:p>
            <a:pPr lvl="1"/>
            <a:r>
              <a:rPr lang="en-US" sz="1600" dirty="0" smtClean="0"/>
              <a:t>QSE/Counter-Party (CP) </a:t>
            </a:r>
            <a:r>
              <a:rPr lang="en-US" sz="1600" dirty="0"/>
              <a:t>counts (included in slides)</a:t>
            </a:r>
          </a:p>
          <a:p>
            <a:pPr lvl="1"/>
            <a:r>
              <a:rPr lang="en-US" sz="1600" dirty="0"/>
              <a:t>Statistical impact of DAM submissions (part of regression analysis)</a:t>
            </a:r>
          </a:p>
          <a:p>
            <a:pPr marL="0" indent="0">
              <a:buNone/>
            </a:pPr>
            <a:endParaRPr lang="en-US" sz="1600" dirty="0" smtClean="0"/>
          </a:p>
          <a:p>
            <a:r>
              <a:rPr lang="en-US" sz="1600" dirty="0" smtClean="0"/>
              <a:t>Chase </a:t>
            </a:r>
            <a:r>
              <a:rPr lang="en-US" sz="1600" dirty="0"/>
              <a:t>Smith (included in slides)</a:t>
            </a:r>
          </a:p>
          <a:p>
            <a:pPr lvl="1"/>
            <a:r>
              <a:rPr lang="en-US" sz="1600" dirty="0"/>
              <a:t>PTP percentage per </a:t>
            </a:r>
            <a:r>
              <a:rPr lang="en-US" sz="1600" dirty="0" smtClean="0"/>
              <a:t>CP</a:t>
            </a:r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 smtClean="0"/>
          </a:p>
          <a:p>
            <a:pPr lvl="1"/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93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QSE and CP counts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56124871"/>
              </p:ext>
            </p:extLst>
          </p:nvPr>
        </p:nvGraphicFramePr>
        <p:xfrm>
          <a:off x="342900" y="1182783"/>
          <a:ext cx="8458200" cy="4953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8068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CP </a:t>
            </a:r>
            <a:r>
              <a:rPr lang="en-US" dirty="0" smtClean="0"/>
              <a:t>impact </a:t>
            </a:r>
            <a:r>
              <a:rPr lang="en-US" dirty="0" smtClean="0"/>
              <a:t>on PTP volumes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 top 10 CPs (out of 170) make up ~47% of PTP intervals on average</a:t>
            </a:r>
          </a:p>
          <a:p>
            <a:r>
              <a:rPr lang="en-US" sz="2400" dirty="0" smtClean="0"/>
              <a:t>Top 34 CPs (20% of CPs) make up ~83% of PTP intervals on average </a:t>
            </a:r>
          </a:p>
          <a:p>
            <a:r>
              <a:rPr lang="en-US" sz="2400" dirty="0" smtClean="0"/>
              <a:t>Top 37 make up ~85% and submit over 1k PTP intervals on average</a:t>
            </a:r>
          </a:p>
          <a:p>
            <a:r>
              <a:rPr lang="en-US" sz="2400" dirty="0"/>
              <a:t>Top 6 make up ~37% and submit over 6k PTP intervals on average</a:t>
            </a:r>
          </a:p>
          <a:p>
            <a:r>
              <a:rPr lang="en-US" sz="2400" dirty="0"/>
              <a:t>Top 2 make up ~15% and submit over 10k PTP intervals on </a:t>
            </a:r>
            <a:r>
              <a:rPr lang="en-US" sz="2400" dirty="0" smtClean="0"/>
              <a:t>average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dirty="0" smtClean="0"/>
              <a:t>Note: Data range from April 6, 2019 to November 21, 2020</a:t>
            </a:r>
            <a:endParaRPr lang="en-US" sz="2400" dirty="0"/>
          </a:p>
          <a:p>
            <a:endParaRPr lang="en-US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34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3301</TotalTime>
  <Words>290</Words>
  <Application>Microsoft Office PowerPoint</Application>
  <PresentationFormat>On-screen Show (4:3)</PresentationFormat>
  <Paragraphs>49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Overview</vt:lpstr>
      <vt:lpstr>MP Requests </vt:lpstr>
      <vt:lpstr>QSE and CP counts </vt:lpstr>
      <vt:lpstr>CP impact on PTP volumes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Moreno, Alfredo</cp:lastModifiedBy>
  <cp:revision>82</cp:revision>
  <cp:lastPrinted>2016-01-21T20:53:15Z</cp:lastPrinted>
  <dcterms:created xsi:type="dcterms:W3CDTF">2016-01-21T15:20:31Z</dcterms:created>
  <dcterms:modified xsi:type="dcterms:W3CDTF">2021-01-25T14:47:35Z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