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4327" r:id="rId1"/>
    <p:sldMasterId id="2147484339" r:id="rId2"/>
  </p:sldMasterIdLst>
  <p:notesMasterIdLst>
    <p:notesMasterId r:id="rId11"/>
  </p:notesMasterIdLst>
  <p:handoutMasterIdLst>
    <p:handoutMasterId r:id="rId12"/>
  </p:handoutMasterIdLst>
  <p:sldIdLst>
    <p:sldId id="256" r:id="rId3"/>
    <p:sldId id="290" r:id="rId4"/>
    <p:sldId id="284" r:id="rId5"/>
    <p:sldId id="293" r:id="rId6"/>
    <p:sldId id="292" r:id="rId7"/>
    <p:sldId id="294" r:id="rId8"/>
    <p:sldId id="281" r:id="rId9"/>
    <p:sldId id="260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54" autoAdjust="0"/>
    <p:restoredTop sz="86855" autoAdjust="0"/>
  </p:normalViewPr>
  <p:slideViewPr>
    <p:cSldViewPr>
      <p:cViewPr varScale="1">
        <p:scale>
          <a:sx n="103" d="100"/>
          <a:sy n="103" d="100"/>
        </p:scale>
        <p:origin x="1517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3638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0" d="100"/>
          <a:sy n="70" d="100"/>
        </p:scale>
        <p:origin x="3048" y="43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A00D295-C7B7-4E77-86A8-8ECB3CAECEDC}" type="doc">
      <dgm:prSet loTypeId="urn:microsoft.com/office/officeart/2005/8/layout/hChevron3" loCatId="process" qsTypeId="urn:microsoft.com/office/officeart/2005/8/quickstyle/simple1" qsCatId="simple" csTypeId="urn:microsoft.com/office/officeart/2005/8/colors/accent1_2" csCatId="accent1" phldr="1"/>
      <dgm:spPr/>
    </dgm:pt>
    <dgm:pt modelId="{9EE06391-4726-44AE-8FE7-6CD4FF24A3A9}">
      <dgm:prSet phldrT="[Text]" custT="1"/>
      <dgm:spPr>
        <a:solidFill>
          <a:srgbClr val="FF0000"/>
        </a:solidFill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en-US" sz="1000" b="1" dirty="0">
              <a:solidFill>
                <a:schemeClr val="bg1"/>
              </a:solidFill>
            </a:rPr>
            <a:t>Project Conceptualization</a:t>
          </a:r>
        </a:p>
      </dgm:t>
    </dgm:pt>
    <dgm:pt modelId="{01C80BE3-C3ED-4A8D-8C96-4113C22860CF}" type="parTrans" cxnId="{37E85554-30C2-49CF-B01B-52528147EFE7}">
      <dgm:prSet/>
      <dgm:spPr/>
      <dgm:t>
        <a:bodyPr/>
        <a:lstStyle/>
        <a:p>
          <a:endParaRPr lang="en-US" sz="1000"/>
        </a:p>
      </dgm:t>
    </dgm:pt>
    <dgm:pt modelId="{05C33EC0-8F27-4326-9874-7E29E0E0976C}" type="sibTrans" cxnId="{37E85554-30C2-49CF-B01B-52528147EFE7}">
      <dgm:prSet/>
      <dgm:spPr/>
      <dgm:t>
        <a:bodyPr/>
        <a:lstStyle/>
        <a:p>
          <a:endParaRPr lang="en-US" sz="1000"/>
        </a:p>
      </dgm:t>
    </dgm:pt>
    <dgm:pt modelId="{C61A5B9D-882E-4F83-AA9C-B751E0642010}">
      <dgm:prSet phldrT="[Text]" custT="1"/>
      <dgm:spPr/>
      <dgm:t>
        <a:bodyPr/>
        <a:lstStyle/>
        <a:p>
          <a:r>
            <a:rPr lang="en-US" sz="1000" dirty="0"/>
            <a:t>Market Requirements</a:t>
          </a:r>
        </a:p>
      </dgm:t>
    </dgm:pt>
    <dgm:pt modelId="{7F674704-80A4-40D9-BCAD-3E6971CAC865}" type="parTrans" cxnId="{59B67F17-1199-4F73-82CB-D8CA1E6FAAFE}">
      <dgm:prSet/>
      <dgm:spPr/>
      <dgm:t>
        <a:bodyPr/>
        <a:lstStyle/>
        <a:p>
          <a:endParaRPr lang="en-US" sz="1000"/>
        </a:p>
      </dgm:t>
    </dgm:pt>
    <dgm:pt modelId="{D3347658-316C-46FB-9A1C-3A7D2464F336}" type="sibTrans" cxnId="{59B67F17-1199-4F73-82CB-D8CA1E6FAAFE}">
      <dgm:prSet/>
      <dgm:spPr/>
      <dgm:t>
        <a:bodyPr/>
        <a:lstStyle/>
        <a:p>
          <a:endParaRPr lang="en-US" sz="1000"/>
        </a:p>
      </dgm:t>
    </dgm:pt>
    <dgm:pt modelId="{D2DFEAC7-DE7C-4D47-9D45-97E1633ED6BB}">
      <dgm:prSet phldrT="[Text]" custT="1"/>
      <dgm:spPr/>
      <dgm:t>
        <a:bodyPr/>
        <a:lstStyle/>
        <a:p>
          <a:r>
            <a:rPr lang="en-US" sz="1000" dirty="0"/>
            <a:t>ERCOT Requirements</a:t>
          </a:r>
        </a:p>
      </dgm:t>
    </dgm:pt>
    <dgm:pt modelId="{013502B1-D3F4-40E8-9E02-B949A686305F}" type="parTrans" cxnId="{0291E49D-B336-4C09-9AF1-FC04D14A715A}">
      <dgm:prSet/>
      <dgm:spPr/>
      <dgm:t>
        <a:bodyPr/>
        <a:lstStyle/>
        <a:p>
          <a:endParaRPr lang="en-US" sz="1000"/>
        </a:p>
      </dgm:t>
    </dgm:pt>
    <dgm:pt modelId="{C827269F-4567-4FAB-810B-8737BC5B9A75}" type="sibTrans" cxnId="{0291E49D-B336-4C09-9AF1-FC04D14A715A}">
      <dgm:prSet/>
      <dgm:spPr/>
      <dgm:t>
        <a:bodyPr/>
        <a:lstStyle/>
        <a:p>
          <a:endParaRPr lang="en-US" sz="1000"/>
        </a:p>
      </dgm:t>
    </dgm:pt>
    <dgm:pt modelId="{6F30AD6B-DBD0-4683-B29E-2240C9F03B20}">
      <dgm:prSet phldrT="[Text]" custT="1"/>
      <dgm:spPr/>
      <dgm:t>
        <a:bodyPr/>
        <a:lstStyle/>
        <a:p>
          <a:r>
            <a:rPr lang="en-US" sz="1000" dirty="0"/>
            <a:t>Conceptual Design</a:t>
          </a:r>
        </a:p>
      </dgm:t>
    </dgm:pt>
    <dgm:pt modelId="{2A7A2DD5-6A03-43C2-8185-72DF1F394D1E}" type="parTrans" cxnId="{25733F8F-68E1-4E65-895D-F7397AB82C69}">
      <dgm:prSet/>
      <dgm:spPr/>
      <dgm:t>
        <a:bodyPr/>
        <a:lstStyle/>
        <a:p>
          <a:endParaRPr lang="en-US" sz="1000"/>
        </a:p>
      </dgm:t>
    </dgm:pt>
    <dgm:pt modelId="{F3504790-8C64-4698-A6A7-1D71237B6420}" type="sibTrans" cxnId="{25733F8F-68E1-4E65-895D-F7397AB82C69}">
      <dgm:prSet/>
      <dgm:spPr/>
      <dgm:t>
        <a:bodyPr/>
        <a:lstStyle/>
        <a:p>
          <a:endParaRPr lang="en-US" sz="1000"/>
        </a:p>
      </dgm:t>
    </dgm:pt>
    <dgm:pt modelId="{F23A0626-D52A-498F-9DDB-92642B332812}">
      <dgm:prSet phldrT="[Text]" custT="1"/>
      <dgm:spPr/>
      <dgm:t>
        <a:bodyPr/>
        <a:lstStyle/>
        <a:p>
          <a:r>
            <a:rPr lang="en-US" sz="1000" dirty="0"/>
            <a:t>Detail Design</a:t>
          </a:r>
        </a:p>
      </dgm:t>
    </dgm:pt>
    <dgm:pt modelId="{D1A63319-285F-4ECF-A6B1-9963B843466D}" type="parTrans" cxnId="{962665FC-F2EF-4D83-99BF-4E95BD216B6D}">
      <dgm:prSet/>
      <dgm:spPr/>
      <dgm:t>
        <a:bodyPr/>
        <a:lstStyle/>
        <a:p>
          <a:endParaRPr lang="en-US"/>
        </a:p>
      </dgm:t>
    </dgm:pt>
    <dgm:pt modelId="{70FF34F2-DC37-455B-926A-CBF4F1F08B40}" type="sibTrans" cxnId="{962665FC-F2EF-4D83-99BF-4E95BD216B6D}">
      <dgm:prSet/>
      <dgm:spPr/>
      <dgm:t>
        <a:bodyPr/>
        <a:lstStyle/>
        <a:p>
          <a:endParaRPr lang="en-US"/>
        </a:p>
      </dgm:t>
    </dgm:pt>
    <dgm:pt modelId="{36F8EB2D-8D5E-4C99-8B9B-4C7FCE78C88B}">
      <dgm:prSet phldrT="[Text]" custT="1"/>
      <dgm:spPr/>
      <dgm:t>
        <a:bodyPr/>
        <a:lstStyle/>
        <a:p>
          <a:r>
            <a:rPr lang="en-US" sz="1000" dirty="0"/>
            <a:t>Build and Unit Test</a:t>
          </a:r>
        </a:p>
      </dgm:t>
    </dgm:pt>
    <dgm:pt modelId="{09799B53-69AB-4F0E-89C9-097DD60766E8}" type="parTrans" cxnId="{A07EE963-2663-44D2-934E-97E9DE40DE85}">
      <dgm:prSet/>
      <dgm:spPr/>
      <dgm:t>
        <a:bodyPr/>
        <a:lstStyle/>
        <a:p>
          <a:endParaRPr lang="en-US"/>
        </a:p>
      </dgm:t>
    </dgm:pt>
    <dgm:pt modelId="{48AAFDB6-E681-4563-8D58-C2A7769FAA41}" type="sibTrans" cxnId="{A07EE963-2663-44D2-934E-97E9DE40DE85}">
      <dgm:prSet/>
      <dgm:spPr/>
      <dgm:t>
        <a:bodyPr/>
        <a:lstStyle/>
        <a:p>
          <a:endParaRPr lang="en-US"/>
        </a:p>
      </dgm:t>
    </dgm:pt>
    <dgm:pt modelId="{94AAB2B4-1AD5-4799-98FD-90150F6E9E18}">
      <dgm:prSet phldrT="[Text]" custT="1"/>
      <dgm:spPr/>
      <dgm:t>
        <a:bodyPr/>
        <a:lstStyle/>
        <a:p>
          <a:r>
            <a:rPr lang="en-US" sz="1000" dirty="0"/>
            <a:t>ERCOT UAT</a:t>
          </a:r>
        </a:p>
      </dgm:t>
    </dgm:pt>
    <dgm:pt modelId="{D1660693-6077-4D4D-92CC-17DB589915DA}" type="parTrans" cxnId="{4D5F8641-42D3-4280-9C23-2D7E0083B0DC}">
      <dgm:prSet/>
      <dgm:spPr/>
      <dgm:t>
        <a:bodyPr/>
        <a:lstStyle/>
        <a:p>
          <a:endParaRPr lang="en-US"/>
        </a:p>
      </dgm:t>
    </dgm:pt>
    <dgm:pt modelId="{C9E7E304-55C5-4746-9CAF-2D12E19DA5FA}" type="sibTrans" cxnId="{4D5F8641-42D3-4280-9C23-2D7E0083B0DC}">
      <dgm:prSet/>
      <dgm:spPr/>
      <dgm:t>
        <a:bodyPr/>
        <a:lstStyle/>
        <a:p>
          <a:endParaRPr lang="en-US"/>
        </a:p>
      </dgm:t>
    </dgm:pt>
    <dgm:pt modelId="{D0D64BD7-C228-4A63-B72C-8CF3D2D68C07}">
      <dgm:prSet phldrT="[Text]" custT="1"/>
      <dgm:spPr/>
      <dgm:t>
        <a:bodyPr/>
        <a:lstStyle/>
        <a:p>
          <a:r>
            <a:rPr lang="en-US" sz="1000" dirty="0"/>
            <a:t>Market Flight Test</a:t>
          </a:r>
        </a:p>
      </dgm:t>
    </dgm:pt>
    <dgm:pt modelId="{BD097B77-9747-4B09-9AEF-131449BAFAE7}" type="parTrans" cxnId="{F280D657-37EA-4C74-80DD-0499766BD017}">
      <dgm:prSet/>
      <dgm:spPr/>
      <dgm:t>
        <a:bodyPr/>
        <a:lstStyle/>
        <a:p>
          <a:endParaRPr lang="en-US"/>
        </a:p>
      </dgm:t>
    </dgm:pt>
    <dgm:pt modelId="{7F446972-BE6A-4F17-B6A9-48C616ADF1F6}" type="sibTrans" cxnId="{F280D657-37EA-4C74-80DD-0499766BD017}">
      <dgm:prSet/>
      <dgm:spPr/>
      <dgm:t>
        <a:bodyPr/>
        <a:lstStyle/>
        <a:p>
          <a:endParaRPr lang="en-US"/>
        </a:p>
      </dgm:t>
    </dgm:pt>
    <dgm:pt modelId="{935F0587-7CE4-4BC1-A11C-F2B2541C275F}" type="pres">
      <dgm:prSet presAssocID="{8A00D295-C7B7-4E77-86A8-8ECB3CAECEDC}" presName="Name0" presStyleCnt="0">
        <dgm:presLayoutVars>
          <dgm:dir/>
          <dgm:resizeHandles val="exact"/>
        </dgm:presLayoutVars>
      </dgm:prSet>
      <dgm:spPr/>
    </dgm:pt>
    <dgm:pt modelId="{C98CD7DE-0797-462D-8817-D5AB3972E14E}" type="pres">
      <dgm:prSet presAssocID="{9EE06391-4726-44AE-8FE7-6CD4FF24A3A9}" presName="parTxOnly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B02F212-A9E4-45E8-93C8-BBD170ABA79E}" type="pres">
      <dgm:prSet presAssocID="{05C33EC0-8F27-4326-9874-7E29E0E0976C}" presName="parSpace" presStyleCnt="0"/>
      <dgm:spPr/>
    </dgm:pt>
    <dgm:pt modelId="{592790C8-6127-4BD2-886C-805D4A73A886}" type="pres">
      <dgm:prSet presAssocID="{C61A5B9D-882E-4F83-AA9C-B751E0642010}" presName="parTxOnly" presStyleLbl="node1" presStyleIdx="1" presStyleCnt="8" custScaleX="114302" custScaleY="8693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C5589BF-1371-40E6-BEA1-2BFCE5816FFA}" type="pres">
      <dgm:prSet presAssocID="{D3347658-316C-46FB-9A1C-3A7D2464F336}" presName="parSpace" presStyleCnt="0"/>
      <dgm:spPr/>
    </dgm:pt>
    <dgm:pt modelId="{90D219FF-B932-48DF-AFEF-80C6C9AB6227}" type="pres">
      <dgm:prSet presAssocID="{D2DFEAC7-DE7C-4D47-9D45-97E1633ED6BB}" presName="parTxOnly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86F7DBF-AE4A-4258-B937-AA4941E43D65}" type="pres">
      <dgm:prSet presAssocID="{C827269F-4567-4FAB-810B-8737BC5B9A75}" presName="parSpace" presStyleCnt="0"/>
      <dgm:spPr/>
    </dgm:pt>
    <dgm:pt modelId="{40D83397-1E0C-4187-8931-8AD51B34FDEC}" type="pres">
      <dgm:prSet presAssocID="{6F30AD6B-DBD0-4683-B29E-2240C9F03B20}" presName="parTxOnly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B8FC1A3-7468-475A-872C-69E77DD99562}" type="pres">
      <dgm:prSet presAssocID="{F3504790-8C64-4698-A6A7-1D71237B6420}" presName="parSpace" presStyleCnt="0"/>
      <dgm:spPr/>
    </dgm:pt>
    <dgm:pt modelId="{8B89A91A-EA91-4125-B971-873FCA0360CA}" type="pres">
      <dgm:prSet presAssocID="{F23A0626-D52A-498F-9DDB-92642B332812}" presName="parTxOnly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EF33EFF-7038-402B-B419-F90CBE45C301}" type="pres">
      <dgm:prSet presAssocID="{70FF34F2-DC37-455B-926A-CBF4F1F08B40}" presName="parSpace" presStyleCnt="0"/>
      <dgm:spPr/>
    </dgm:pt>
    <dgm:pt modelId="{B359F394-6B91-41A5-AC44-43817B8ABE69}" type="pres">
      <dgm:prSet presAssocID="{36F8EB2D-8D5E-4C99-8B9B-4C7FCE78C88B}" presName="parTxOnly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3FE7FA7-A0A8-49B4-B641-AAD743A120E5}" type="pres">
      <dgm:prSet presAssocID="{48AAFDB6-E681-4563-8D58-C2A7769FAA41}" presName="parSpace" presStyleCnt="0"/>
      <dgm:spPr/>
    </dgm:pt>
    <dgm:pt modelId="{B78F5C03-9DC8-4354-BA8C-4D592392CB7D}" type="pres">
      <dgm:prSet presAssocID="{94AAB2B4-1AD5-4799-98FD-90150F6E9E18}" presName="parTxOnly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821212A-28BA-4111-825C-D168C425BE12}" type="pres">
      <dgm:prSet presAssocID="{C9E7E304-55C5-4746-9CAF-2D12E19DA5FA}" presName="parSpace" presStyleCnt="0"/>
      <dgm:spPr/>
    </dgm:pt>
    <dgm:pt modelId="{36502006-FBA5-4EA1-8B91-D9C750A8BB8C}" type="pres">
      <dgm:prSet presAssocID="{D0D64BD7-C228-4A63-B72C-8CF3D2D68C07}" presName="parTxOnly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0C63E2D-0D1E-4D99-B590-1B8837D86C45}" type="presOf" srcId="{9EE06391-4726-44AE-8FE7-6CD4FF24A3A9}" destId="{C98CD7DE-0797-462D-8817-D5AB3972E14E}" srcOrd="0" destOrd="0" presId="urn:microsoft.com/office/officeart/2005/8/layout/hChevron3"/>
    <dgm:cxn modelId="{17AFB559-955A-4339-B893-A7CF30DEB801}" type="presOf" srcId="{8A00D295-C7B7-4E77-86A8-8ECB3CAECEDC}" destId="{935F0587-7CE4-4BC1-A11C-F2B2541C275F}" srcOrd="0" destOrd="0" presId="urn:microsoft.com/office/officeart/2005/8/layout/hChevron3"/>
    <dgm:cxn modelId="{A07EE963-2663-44D2-934E-97E9DE40DE85}" srcId="{8A00D295-C7B7-4E77-86A8-8ECB3CAECEDC}" destId="{36F8EB2D-8D5E-4C99-8B9B-4C7FCE78C88B}" srcOrd="5" destOrd="0" parTransId="{09799B53-69AB-4F0E-89C9-097DD60766E8}" sibTransId="{48AAFDB6-E681-4563-8D58-C2A7769FAA41}"/>
    <dgm:cxn modelId="{DED79CBE-7681-45F1-8149-A5C26CAC1DDD}" type="presOf" srcId="{6F30AD6B-DBD0-4683-B29E-2240C9F03B20}" destId="{40D83397-1E0C-4187-8931-8AD51B34FDEC}" srcOrd="0" destOrd="0" presId="urn:microsoft.com/office/officeart/2005/8/layout/hChevron3"/>
    <dgm:cxn modelId="{6E3E1496-0CB7-41F1-AEC4-1F15609760CD}" type="presOf" srcId="{F23A0626-D52A-498F-9DDB-92642B332812}" destId="{8B89A91A-EA91-4125-B971-873FCA0360CA}" srcOrd="0" destOrd="0" presId="urn:microsoft.com/office/officeart/2005/8/layout/hChevron3"/>
    <dgm:cxn modelId="{37E85554-30C2-49CF-B01B-52528147EFE7}" srcId="{8A00D295-C7B7-4E77-86A8-8ECB3CAECEDC}" destId="{9EE06391-4726-44AE-8FE7-6CD4FF24A3A9}" srcOrd="0" destOrd="0" parTransId="{01C80BE3-C3ED-4A8D-8C96-4113C22860CF}" sibTransId="{05C33EC0-8F27-4326-9874-7E29E0E0976C}"/>
    <dgm:cxn modelId="{8673F50C-60CC-4E1D-9ECB-526581E80CA2}" type="presOf" srcId="{94AAB2B4-1AD5-4799-98FD-90150F6E9E18}" destId="{B78F5C03-9DC8-4354-BA8C-4D592392CB7D}" srcOrd="0" destOrd="0" presId="urn:microsoft.com/office/officeart/2005/8/layout/hChevron3"/>
    <dgm:cxn modelId="{F280D657-37EA-4C74-80DD-0499766BD017}" srcId="{8A00D295-C7B7-4E77-86A8-8ECB3CAECEDC}" destId="{D0D64BD7-C228-4A63-B72C-8CF3D2D68C07}" srcOrd="7" destOrd="0" parTransId="{BD097B77-9747-4B09-9AEF-131449BAFAE7}" sibTransId="{7F446972-BE6A-4F17-B6A9-48C616ADF1F6}"/>
    <dgm:cxn modelId="{0291E49D-B336-4C09-9AF1-FC04D14A715A}" srcId="{8A00D295-C7B7-4E77-86A8-8ECB3CAECEDC}" destId="{D2DFEAC7-DE7C-4D47-9D45-97E1633ED6BB}" srcOrd="2" destOrd="0" parTransId="{013502B1-D3F4-40E8-9E02-B949A686305F}" sibTransId="{C827269F-4567-4FAB-810B-8737BC5B9A75}"/>
    <dgm:cxn modelId="{962665FC-F2EF-4D83-99BF-4E95BD216B6D}" srcId="{8A00D295-C7B7-4E77-86A8-8ECB3CAECEDC}" destId="{F23A0626-D52A-498F-9DDB-92642B332812}" srcOrd="4" destOrd="0" parTransId="{D1A63319-285F-4ECF-A6B1-9963B843466D}" sibTransId="{70FF34F2-DC37-455B-926A-CBF4F1F08B40}"/>
    <dgm:cxn modelId="{4D5F8641-42D3-4280-9C23-2D7E0083B0DC}" srcId="{8A00D295-C7B7-4E77-86A8-8ECB3CAECEDC}" destId="{94AAB2B4-1AD5-4799-98FD-90150F6E9E18}" srcOrd="6" destOrd="0" parTransId="{D1660693-6077-4D4D-92CC-17DB589915DA}" sibTransId="{C9E7E304-55C5-4746-9CAF-2D12E19DA5FA}"/>
    <dgm:cxn modelId="{C81969A8-1BDE-46C1-ABB4-2A698958224B}" type="presOf" srcId="{D0D64BD7-C228-4A63-B72C-8CF3D2D68C07}" destId="{36502006-FBA5-4EA1-8B91-D9C750A8BB8C}" srcOrd="0" destOrd="0" presId="urn:microsoft.com/office/officeart/2005/8/layout/hChevron3"/>
    <dgm:cxn modelId="{466CAD2F-2239-443A-9D3A-6EDDF4388736}" type="presOf" srcId="{C61A5B9D-882E-4F83-AA9C-B751E0642010}" destId="{592790C8-6127-4BD2-886C-805D4A73A886}" srcOrd="0" destOrd="0" presId="urn:microsoft.com/office/officeart/2005/8/layout/hChevron3"/>
    <dgm:cxn modelId="{25733F8F-68E1-4E65-895D-F7397AB82C69}" srcId="{8A00D295-C7B7-4E77-86A8-8ECB3CAECEDC}" destId="{6F30AD6B-DBD0-4683-B29E-2240C9F03B20}" srcOrd="3" destOrd="0" parTransId="{2A7A2DD5-6A03-43C2-8185-72DF1F394D1E}" sibTransId="{F3504790-8C64-4698-A6A7-1D71237B6420}"/>
    <dgm:cxn modelId="{59B67F17-1199-4F73-82CB-D8CA1E6FAAFE}" srcId="{8A00D295-C7B7-4E77-86A8-8ECB3CAECEDC}" destId="{C61A5B9D-882E-4F83-AA9C-B751E0642010}" srcOrd="1" destOrd="0" parTransId="{7F674704-80A4-40D9-BCAD-3E6971CAC865}" sibTransId="{D3347658-316C-46FB-9A1C-3A7D2464F336}"/>
    <dgm:cxn modelId="{B2888B6D-C7FF-4B07-B7BF-19BDB43406AA}" type="presOf" srcId="{D2DFEAC7-DE7C-4D47-9D45-97E1633ED6BB}" destId="{90D219FF-B932-48DF-AFEF-80C6C9AB6227}" srcOrd="0" destOrd="0" presId="urn:microsoft.com/office/officeart/2005/8/layout/hChevron3"/>
    <dgm:cxn modelId="{C54A9A26-E4AB-469B-8B81-DC94511CE932}" type="presOf" srcId="{36F8EB2D-8D5E-4C99-8B9B-4C7FCE78C88B}" destId="{B359F394-6B91-41A5-AC44-43817B8ABE69}" srcOrd="0" destOrd="0" presId="urn:microsoft.com/office/officeart/2005/8/layout/hChevron3"/>
    <dgm:cxn modelId="{3A31F2FA-AE7A-47A5-8BD1-6132F34308D5}" type="presParOf" srcId="{935F0587-7CE4-4BC1-A11C-F2B2541C275F}" destId="{C98CD7DE-0797-462D-8817-D5AB3972E14E}" srcOrd="0" destOrd="0" presId="urn:microsoft.com/office/officeart/2005/8/layout/hChevron3"/>
    <dgm:cxn modelId="{63D98FAE-C1E9-495B-B97D-FBBE25346490}" type="presParOf" srcId="{935F0587-7CE4-4BC1-A11C-F2B2541C275F}" destId="{6B02F212-A9E4-45E8-93C8-BBD170ABA79E}" srcOrd="1" destOrd="0" presId="urn:microsoft.com/office/officeart/2005/8/layout/hChevron3"/>
    <dgm:cxn modelId="{A06FF752-EF24-48EC-A4EC-BC8E9101A531}" type="presParOf" srcId="{935F0587-7CE4-4BC1-A11C-F2B2541C275F}" destId="{592790C8-6127-4BD2-886C-805D4A73A886}" srcOrd="2" destOrd="0" presId="urn:microsoft.com/office/officeart/2005/8/layout/hChevron3"/>
    <dgm:cxn modelId="{C5231C87-7E61-4367-A00E-BC026014E997}" type="presParOf" srcId="{935F0587-7CE4-4BC1-A11C-F2B2541C275F}" destId="{6C5589BF-1371-40E6-BEA1-2BFCE5816FFA}" srcOrd="3" destOrd="0" presId="urn:microsoft.com/office/officeart/2005/8/layout/hChevron3"/>
    <dgm:cxn modelId="{2C6C739D-34AE-4187-9670-C7B35327D80B}" type="presParOf" srcId="{935F0587-7CE4-4BC1-A11C-F2B2541C275F}" destId="{90D219FF-B932-48DF-AFEF-80C6C9AB6227}" srcOrd="4" destOrd="0" presId="urn:microsoft.com/office/officeart/2005/8/layout/hChevron3"/>
    <dgm:cxn modelId="{9B5E4A3B-CD84-4C47-9399-FCA6036DD53A}" type="presParOf" srcId="{935F0587-7CE4-4BC1-A11C-F2B2541C275F}" destId="{086F7DBF-AE4A-4258-B937-AA4941E43D65}" srcOrd="5" destOrd="0" presId="urn:microsoft.com/office/officeart/2005/8/layout/hChevron3"/>
    <dgm:cxn modelId="{BA775C80-5169-4863-99B3-FBD8CA6596F4}" type="presParOf" srcId="{935F0587-7CE4-4BC1-A11C-F2B2541C275F}" destId="{40D83397-1E0C-4187-8931-8AD51B34FDEC}" srcOrd="6" destOrd="0" presId="urn:microsoft.com/office/officeart/2005/8/layout/hChevron3"/>
    <dgm:cxn modelId="{09FB17CA-D948-465B-A888-AD8E38A38A57}" type="presParOf" srcId="{935F0587-7CE4-4BC1-A11C-F2B2541C275F}" destId="{FB8FC1A3-7468-475A-872C-69E77DD99562}" srcOrd="7" destOrd="0" presId="urn:microsoft.com/office/officeart/2005/8/layout/hChevron3"/>
    <dgm:cxn modelId="{DA02F7EC-87F5-499B-B8C3-3C15D1A1D94E}" type="presParOf" srcId="{935F0587-7CE4-4BC1-A11C-F2B2541C275F}" destId="{8B89A91A-EA91-4125-B971-873FCA0360CA}" srcOrd="8" destOrd="0" presId="urn:microsoft.com/office/officeart/2005/8/layout/hChevron3"/>
    <dgm:cxn modelId="{18E6FDA7-39A1-4BA6-A91D-3E6A741438ED}" type="presParOf" srcId="{935F0587-7CE4-4BC1-A11C-F2B2541C275F}" destId="{AEF33EFF-7038-402B-B419-F90CBE45C301}" srcOrd="9" destOrd="0" presId="urn:microsoft.com/office/officeart/2005/8/layout/hChevron3"/>
    <dgm:cxn modelId="{06836B73-260D-497D-BA03-D31CD6D5CB4C}" type="presParOf" srcId="{935F0587-7CE4-4BC1-A11C-F2B2541C275F}" destId="{B359F394-6B91-41A5-AC44-43817B8ABE69}" srcOrd="10" destOrd="0" presId="urn:microsoft.com/office/officeart/2005/8/layout/hChevron3"/>
    <dgm:cxn modelId="{A82BEE61-42DE-4B14-AB22-E4565E71409C}" type="presParOf" srcId="{935F0587-7CE4-4BC1-A11C-F2B2541C275F}" destId="{03FE7FA7-A0A8-49B4-B641-AAD743A120E5}" srcOrd="11" destOrd="0" presId="urn:microsoft.com/office/officeart/2005/8/layout/hChevron3"/>
    <dgm:cxn modelId="{B795BA4A-B1A3-4E75-AFD3-60C44F836213}" type="presParOf" srcId="{935F0587-7CE4-4BC1-A11C-F2B2541C275F}" destId="{B78F5C03-9DC8-4354-BA8C-4D592392CB7D}" srcOrd="12" destOrd="0" presId="urn:microsoft.com/office/officeart/2005/8/layout/hChevron3"/>
    <dgm:cxn modelId="{094934DC-6C34-440B-8D74-18F69FEBFD7F}" type="presParOf" srcId="{935F0587-7CE4-4BC1-A11C-F2B2541C275F}" destId="{1821212A-28BA-4111-825C-D168C425BE12}" srcOrd="13" destOrd="0" presId="urn:microsoft.com/office/officeart/2005/8/layout/hChevron3"/>
    <dgm:cxn modelId="{0E9B3033-0892-4DC8-95A2-00422C38EF22}" type="presParOf" srcId="{935F0587-7CE4-4BC1-A11C-F2B2541C275F}" destId="{36502006-FBA5-4EA1-8B91-D9C750A8BB8C}" srcOrd="14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A00D295-C7B7-4E77-86A8-8ECB3CAECEDC}" type="doc">
      <dgm:prSet loTypeId="urn:microsoft.com/office/officeart/2005/8/layout/hChevron3" loCatId="process" qsTypeId="urn:microsoft.com/office/officeart/2005/8/quickstyle/simple1" qsCatId="simple" csTypeId="urn:microsoft.com/office/officeart/2005/8/colors/accent1_2" csCatId="accent1" phldr="1"/>
      <dgm:spPr/>
    </dgm:pt>
    <dgm:pt modelId="{9EE06391-4726-44AE-8FE7-6CD4FF24A3A9}">
      <dgm:prSet phldrT="[Text]" custT="1"/>
      <dgm:spPr>
        <a:noFill/>
        <a:ln>
          <a:noFill/>
        </a:ln>
      </dgm:spPr>
      <dgm:t>
        <a:bodyPr/>
        <a:lstStyle/>
        <a:p>
          <a:r>
            <a:rPr lang="en-US" sz="1000" dirty="0"/>
            <a:t>11 Weeks</a:t>
          </a:r>
        </a:p>
      </dgm:t>
    </dgm:pt>
    <dgm:pt modelId="{01C80BE3-C3ED-4A8D-8C96-4113C22860CF}" type="parTrans" cxnId="{37E85554-30C2-49CF-B01B-52528147EFE7}">
      <dgm:prSet/>
      <dgm:spPr/>
      <dgm:t>
        <a:bodyPr/>
        <a:lstStyle/>
        <a:p>
          <a:endParaRPr lang="en-US" sz="1000"/>
        </a:p>
      </dgm:t>
    </dgm:pt>
    <dgm:pt modelId="{05C33EC0-8F27-4326-9874-7E29E0E0976C}" type="sibTrans" cxnId="{37E85554-30C2-49CF-B01B-52528147EFE7}">
      <dgm:prSet/>
      <dgm:spPr/>
      <dgm:t>
        <a:bodyPr/>
        <a:lstStyle/>
        <a:p>
          <a:endParaRPr lang="en-US" sz="1000"/>
        </a:p>
      </dgm:t>
    </dgm:pt>
    <dgm:pt modelId="{C61A5B9D-882E-4F83-AA9C-B751E0642010}">
      <dgm:prSet phldrT="[Text]" custT="1"/>
      <dgm:spPr>
        <a:noFill/>
        <a:ln>
          <a:noFill/>
        </a:ln>
      </dgm:spPr>
      <dgm:t>
        <a:bodyPr/>
        <a:lstStyle/>
        <a:p>
          <a:r>
            <a:rPr lang="en-US" sz="1000" dirty="0"/>
            <a:t>6 Weeks</a:t>
          </a:r>
        </a:p>
      </dgm:t>
    </dgm:pt>
    <dgm:pt modelId="{7F674704-80A4-40D9-BCAD-3E6971CAC865}" type="parTrans" cxnId="{59B67F17-1199-4F73-82CB-D8CA1E6FAAFE}">
      <dgm:prSet/>
      <dgm:spPr/>
      <dgm:t>
        <a:bodyPr/>
        <a:lstStyle/>
        <a:p>
          <a:endParaRPr lang="en-US" sz="1000"/>
        </a:p>
      </dgm:t>
    </dgm:pt>
    <dgm:pt modelId="{D3347658-316C-46FB-9A1C-3A7D2464F336}" type="sibTrans" cxnId="{59B67F17-1199-4F73-82CB-D8CA1E6FAAFE}">
      <dgm:prSet/>
      <dgm:spPr/>
      <dgm:t>
        <a:bodyPr/>
        <a:lstStyle/>
        <a:p>
          <a:endParaRPr lang="en-US" sz="1000"/>
        </a:p>
      </dgm:t>
    </dgm:pt>
    <dgm:pt modelId="{D2DFEAC7-DE7C-4D47-9D45-97E1633ED6BB}">
      <dgm:prSet phldrT="[Text]" custT="1"/>
      <dgm:spPr>
        <a:noFill/>
        <a:ln>
          <a:noFill/>
        </a:ln>
      </dgm:spPr>
      <dgm:t>
        <a:bodyPr/>
        <a:lstStyle/>
        <a:p>
          <a:r>
            <a:rPr lang="en-US" sz="1000" dirty="0"/>
            <a:t>8 Weeks</a:t>
          </a:r>
        </a:p>
      </dgm:t>
    </dgm:pt>
    <dgm:pt modelId="{013502B1-D3F4-40E8-9E02-B949A686305F}" type="parTrans" cxnId="{0291E49D-B336-4C09-9AF1-FC04D14A715A}">
      <dgm:prSet/>
      <dgm:spPr/>
      <dgm:t>
        <a:bodyPr/>
        <a:lstStyle/>
        <a:p>
          <a:endParaRPr lang="en-US" sz="1000"/>
        </a:p>
      </dgm:t>
    </dgm:pt>
    <dgm:pt modelId="{C827269F-4567-4FAB-810B-8737BC5B9A75}" type="sibTrans" cxnId="{0291E49D-B336-4C09-9AF1-FC04D14A715A}">
      <dgm:prSet/>
      <dgm:spPr/>
      <dgm:t>
        <a:bodyPr/>
        <a:lstStyle/>
        <a:p>
          <a:endParaRPr lang="en-US" sz="1000"/>
        </a:p>
      </dgm:t>
    </dgm:pt>
    <dgm:pt modelId="{6F30AD6B-DBD0-4683-B29E-2240C9F03B20}">
      <dgm:prSet phldrT="[Text]" custT="1"/>
      <dgm:spPr>
        <a:noFill/>
        <a:ln>
          <a:noFill/>
        </a:ln>
      </dgm:spPr>
      <dgm:t>
        <a:bodyPr/>
        <a:lstStyle/>
        <a:p>
          <a:r>
            <a:rPr lang="en-US" sz="1000" dirty="0"/>
            <a:t>4 Weeks</a:t>
          </a:r>
        </a:p>
      </dgm:t>
    </dgm:pt>
    <dgm:pt modelId="{2A7A2DD5-6A03-43C2-8185-72DF1F394D1E}" type="parTrans" cxnId="{25733F8F-68E1-4E65-895D-F7397AB82C69}">
      <dgm:prSet/>
      <dgm:spPr/>
      <dgm:t>
        <a:bodyPr/>
        <a:lstStyle/>
        <a:p>
          <a:endParaRPr lang="en-US" sz="1000"/>
        </a:p>
      </dgm:t>
    </dgm:pt>
    <dgm:pt modelId="{F3504790-8C64-4698-A6A7-1D71237B6420}" type="sibTrans" cxnId="{25733F8F-68E1-4E65-895D-F7397AB82C69}">
      <dgm:prSet/>
      <dgm:spPr/>
      <dgm:t>
        <a:bodyPr/>
        <a:lstStyle/>
        <a:p>
          <a:endParaRPr lang="en-US" sz="1000"/>
        </a:p>
      </dgm:t>
    </dgm:pt>
    <dgm:pt modelId="{F23A0626-D52A-498F-9DDB-92642B332812}">
      <dgm:prSet phldrT="[Text]" custT="1"/>
      <dgm:spPr>
        <a:noFill/>
        <a:ln>
          <a:noFill/>
        </a:ln>
      </dgm:spPr>
      <dgm:t>
        <a:bodyPr/>
        <a:lstStyle/>
        <a:p>
          <a:r>
            <a:rPr lang="en-US" sz="1000" dirty="0"/>
            <a:t>10 Weeks</a:t>
          </a:r>
        </a:p>
      </dgm:t>
    </dgm:pt>
    <dgm:pt modelId="{D1A63319-285F-4ECF-A6B1-9963B843466D}" type="parTrans" cxnId="{962665FC-F2EF-4D83-99BF-4E95BD216B6D}">
      <dgm:prSet/>
      <dgm:spPr/>
      <dgm:t>
        <a:bodyPr/>
        <a:lstStyle/>
        <a:p>
          <a:endParaRPr lang="en-US"/>
        </a:p>
      </dgm:t>
    </dgm:pt>
    <dgm:pt modelId="{70FF34F2-DC37-455B-926A-CBF4F1F08B40}" type="sibTrans" cxnId="{962665FC-F2EF-4D83-99BF-4E95BD216B6D}">
      <dgm:prSet/>
      <dgm:spPr/>
      <dgm:t>
        <a:bodyPr/>
        <a:lstStyle/>
        <a:p>
          <a:endParaRPr lang="en-US"/>
        </a:p>
      </dgm:t>
    </dgm:pt>
    <dgm:pt modelId="{36F8EB2D-8D5E-4C99-8B9B-4C7FCE78C88B}">
      <dgm:prSet phldrT="[Text]" custT="1"/>
      <dgm:spPr>
        <a:noFill/>
        <a:ln>
          <a:noFill/>
        </a:ln>
      </dgm:spPr>
      <dgm:t>
        <a:bodyPr/>
        <a:lstStyle/>
        <a:p>
          <a:r>
            <a:rPr lang="en-US" sz="1000" dirty="0"/>
            <a:t>12 Weeks</a:t>
          </a:r>
        </a:p>
      </dgm:t>
    </dgm:pt>
    <dgm:pt modelId="{09799B53-69AB-4F0E-89C9-097DD60766E8}" type="parTrans" cxnId="{A07EE963-2663-44D2-934E-97E9DE40DE85}">
      <dgm:prSet/>
      <dgm:spPr/>
      <dgm:t>
        <a:bodyPr/>
        <a:lstStyle/>
        <a:p>
          <a:endParaRPr lang="en-US"/>
        </a:p>
      </dgm:t>
    </dgm:pt>
    <dgm:pt modelId="{48AAFDB6-E681-4563-8D58-C2A7769FAA41}" type="sibTrans" cxnId="{A07EE963-2663-44D2-934E-97E9DE40DE85}">
      <dgm:prSet/>
      <dgm:spPr/>
      <dgm:t>
        <a:bodyPr/>
        <a:lstStyle/>
        <a:p>
          <a:endParaRPr lang="en-US"/>
        </a:p>
      </dgm:t>
    </dgm:pt>
    <dgm:pt modelId="{94AAB2B4-1AD5-4799-98FD-90150F6E9E18}">
      <dgm:prSet phldrT="[Text]" custT="1"/>
      <dgm:spPr>
        <a:noFill/>
        <a:ln>
          <a:noFill/>
        </a:ln>
      </dgm:spPr>
      <dgm:t>
        <a:bodyPr/>
        <a:lstStyle/>
        <a:p>
          <a:r>
            <a:rPr lang="en-US" sz="1000" dirty="0"/>
            <a:t>16 Weeks</a:t>
          </a:r>
        </a:p>
      </dgm:t>
    </dgm:pt>
    <dgm:pt modelId="{D1660693-6077-4D4D-92CC-17DB589915DA}" type="parTrans" cxnId="{4D5F8641-42D3-4280-9C23-2D7E0083B0DC}">
      <dgm:prSet/>
      <dgm:spPr/>
      <dgm:t>
        <a:bodyPr/>
        <a:lstStyle/>
        <a:p>
          <a:endParaRPr lang="en-US"/>
        </a:p>
      </dgm:t>
    </dgm:pt>
    <dgm:pt modelId="{C9E7E304-55C5-4746-9CAF-2D12E19DA5FA}" type="sibTrans" cxnId="{4D5F8641-42D3-4280-9C23-2D7E0083B0DC}">
      <dgm:prSet/>
      <dgm:spPr/>
      <dgm:t>
        <a:bodyPr/>
        <a:lstStyle/>
        <a:p>
          <a:endParaRPr lang="en-US"/>
        </a:p>
      </dgm:t>
    </dgm:pt>
    <dgm:pt modelId="{D0D64BD7-C228-4A63-B72C-8CF3D2D68C07}">
      <dgm:prSet phldrT="[Text]" custT="1"/>
      <dgm:spPr>
        <a:noFill/>
        <a:ln>
          <a:noFill/>
        </a:ln>
      </dgm:spPr>
      <dgm:t>
        <a:bodyPr/>
        <a:lstStyle/>
        <a:p>
          <a:r>
            <a:rPr lang="en-US" sz="1000" dirty="0"/>
            <a:t>7 Weeks</a:t>
          </a:r>
        </a:p>
      </dgm:t>
    </dgm:pt>
    <dgm:pt modelId="{BD097B77-9747-4B09-9AEF-131449BAFAE7}" type="parTrans" cxnId="{F280D657-37EA-4C74-80DD-0499766BD017}">
      <dgm:prSet/>
      <dgm:spPr/>
      <dgm:t>
        <a:bodyPr/>
        <a:lstStyle/>
        <a:p>
          <a:endParaRPr lang="en-US"/>
        </a:p>
      </dgm:t>
    </dgm:pt>
    <dgm:pt modelId="{7F446972-BE6A-4F17-B6A9-48C616ADF1F6}" type="sibTrans" cxnId="{F280D657-37EA-4C74-80DD-0499766BD017}">
      <dgm:prSet/>
      <dgm:spPr/>
      <dgm:t>
        <a:bodyPr/>
        <a:lstStyle/>
        <a:p>
          <a:endParaRPr lang="en-US"/>
        </a:p>
      </dgm:t>
    </dgm:pt>
    <dgm:pt modelId="{CD930FA4-B710-41D4-9C78-4DF7A4D5BF95}" type="pres">
      <dgm:prSet presAssocID="{8A00D295-C7B7-4E77-86A8-8ECB3CAECEDC}" presName="Name0" presStyleCnt="0">
        <dgm:presLayoutVars>
          <dgm:dir/>
          <dgm:resizeHandles val="exact"/>
        </dgm:presLayoutVars>
      </dgm:prSet>
      <dgm:spPr/>
    </dgm:pt>
    <dgm:pt modelId="{CD5C7388-B486-49D0-9827-083081AE6252}" type="pres">
      <dgm:prSet presAssocID="{9EE06391-4726-44AE-8FE7-6CD4FF24A3A9}" presName="parTxOnly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3CD3D2C-ED6A-4843-8029-E315411F6862}" type="pres">
      <dgm:prSet presAssocID="{05C33EC0-8F27-4326-9874-7E29E0E0976C}" presName="parSpace" presStyleCnt="0"/>
      <dgm:spPr/>
    </dgm:pt>
    <dgm:pt modelId="{A3671AAC-78CC-42EA-B657-2BBF592EDE97}" type="pres">
      <dgm:prSet presAssocID="{C61A5B9D-882E-4F83-AA9C-B751E0642010}" presName="parTxOnly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6540DA4-67FD-4ED1-9516-D48F445E437E}" type="pres">
      <dgm:prSet presAssocID="{D3347658-316C-46FB-9A1C-3A7D2464F336}" presName="parSpace" presStyleCnt="0"/>
      <dgm:spPr/>
    </dgm:pt>
    <dgm:pt modelId="{DD53BBA5-DB95-41F7-BBC3-5AC830A2D773}" type="pres">
      <dgm:prSet presAssocID="{D2DFEAC7-DE7C-4D47-9D45-97E1633ED6BB}" presName="parTxOnly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3059F4C-C488-4CE9-9A14-04EACF2F7216}" type="pres">
      <dgm:prSet presAssocID="{C827269F-4567-4FAB-810B-8737BC5B9A75}" presName="parSpace" presStyleCnt="0"/>
      <dgm:spPr/>
    </dgm:pt>
    <dgm:pt modelId="{67AD5D2A-04D4-42BF-9A36-AD3BA30E9155}" type="pres">
      <dgm:prSet presAssocID="{6F30AD6B-DBD0-4683-B29E-2240C9F03B20}" presName="parTxOnly" presStyleLbl="node1" presStyleIdx="3" presStyleCnt="8" custLinFactNeighborY="60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AEF6D53-5539-4EB3-9CC6-5E26FED9FEC6}" type="pres">
      <dgm:prSet presAssocID="{F3504790-8C64-4698-A6A7-1D71237B6420}" presName="parSpace" presStyleCnt="0"/>
      <dgm:spPr/>
    </dgm:pt>
    <dgm:pt modelId="{F94C3C47-1AFC-45FF-B288-40D738414D28}" type="pres">
      <dgm:prSet presAssocID="{F23A0626-D52A-498F-9DDB-92642B332812}" presName="parTxOnly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D73BD85-32DD-4B94-8D34-4268A3DA6A0D}" type="pres">
      <dgm:prSet presAssocID="{70FF34F2-DC37-455B-926A-CBF4F1F08B40}" presName="parSpace" presStyleCnt="0"/>
      <dgm:spPr/>
    </dgm:pt>
    <dgm:pt modelId="{F5EF2F71-3483-465F-9103-2F7A70A7323E}" type="pres">
      <dgm:prSet presAssocID="{36F8EB2D-8D5E-4C99-8B9B-4C7FCE78C88B}" presName="parTxOnly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88E570F-DD06-4AAD-86CE-5A9066ADAFDF}" type="pres">
      <dgm:prSet presAssocID="{48AAFDB6-E681-4563-8D58-C2A7769FAA41}" presName="parSpace" presStyleCnt="0"/>
      <dgm:spPr/>
    </dgm:pt>
    <dgm:pt modelId="{A02BFAB4-CE38-4506-8D35-0E4923B55973}" type="pres">
      <dgm:prSet presAssocID="{94AAB2B4-1AD5-4799-98FD-90150F6E9E18}" presName="parTxOnly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9BA3744-5085-41B0-89F4-C896A83F0718}" type="pres">
      <dgm:prSet presAssocID="{C9E7E304-55C5-4746-9CAF-2D12E19DA5FA}" presName="parSpace" presStyleCnt="0"/>
      <dgm:spPr/>
    </dgm:pt>
    <dgm:pt modelId="{5341E80E-B5C1-4A3D-B72C-5582FB9F9F2F}" type="pres">
      <dgm:prSet presAssocID="{D0D64BD7-C228-4A63-B72C-8CF3D2D68C07}" presName="parTxOnly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9B67F17-1199-4F73-82CB-D8CA1E6FAAFE}" srcId="{8A00D295-C7B7-4E77-86A8-8ECB3CAECEDC}" destId="{C61A5B9D-882E-4F83-AA9C-B751E0642010}" srcOrd="1" destOrd="0" parTransId="{7F674704-80A4-40D9-BCAD-3E6971CAC865}" sibTransId="{D3347658-316C-46FB-9A1C-3A7D2464F336}"/>
    <dgm:cxn modelId="{5901034A-4020-4519-891E-71BE2328B613}" type="presOf" srcId="{94AAB2B4-1AD5-4799-98FD-90150F6E9E18}" destId="{A02BFAB4-CE38-4506-8D35-0E4923B55973}" srcOrd="0" destOrd="0" presId="urn:microsoft.com/office/officeart/2005/8/layout/hChevron3"/>
    <dgm:cxn modelId="{2022E518-CFD5-4914-91BB-04859170E7C6}" type="presOf" srcId="{C61A5B9D-882E-4F83-AA9C-B751E0642010}" destId="{A3671AAC-78CC-42EA-B657-2BBF592EDE97}" srcOrd="0" destOrd="0" presId="urn:microsoft.com/office/officeart/2005/8/layout/hChevron3"/>
    <dgm:cxn modelId="{0291E49D-B336-4C09-9AF1-FC04D14A715A}" srcId="{8A00D295-C7B7-4E77-86A8-8ECB3CAECEDC}" destId="{D2DFEAC7-DE7C-4D47-9D45-97E1633ED6BB}" srcOrd="2" destOrd="0" parTransId="{013502B1-D3F4-40E8-9E02-B949A686305F}" sibTransId="{C827269F-4567-4FAB-810B-8737BC5B9A75}"/>
    <dgm:cxn modelId="{25733F8F-68E1-4E65-895D-F7397AB82C69}" srcId="{8A00D295-C7B7-4E77-86A8-8ECB3CAECEDC}" destId="{6F30AD6B-DBD0-4683-B29E-2240C9F03B20}" srcOrd="3" destOrd="0" parTransId="{2A7A2DD5-6A03-43C2-8185-72DF1F394D1E}" sibTransId="{F3504790-8C64-4698-A6A7-1D71237B6420}"/>
    <dgm:cxn modelId="{FE26F3E1-69EF-4846-A41E-DC006FAF6412}" type="presOf" srcId="{8A00D295-C7B7-4E77-86A8-8ECB3CAECEDC}" destId="{CD930FA4-B710-41D4-9C78-4DF7A4D5BF95}" srcOrd="0" destOrd="0" presId="urn:microsoft.com/office/officeart/2005/8/layout/hChevron3"/>
    <dgm:cxn modelId="{67A8D8A6-7DA9-4083-A8DC-0D191CB20FE6}" type="presOf" srcId="{D0D64BD7-C228-4A63-B72C-8CF3D2D68C07}" destId="{5341E80E-B5C1-4A3D-B72C-5582FB9F9F2F}" srcOrd="0" destOrd="0" presId="urn:microsoft.com/office/officeart/2005/8/layout/hChevron3"/>
    <dgm:cxn modelId="{37E85554-30C2-49CF-B01B-52528147EFE7}" srcId="{8A00D295-C7B7-4E77-86A8-8ECB3CAECEDC}" destId="{9EE06391-4726-44AE-8FE7-6CD4FF24A3A9}" srcOrd="0" destOrd="0" parTransId="{01C80BE3-C3ED-4A8D-8C96-4113C22860CF}" sibTransId="{05C33EC0-8F27-4326-9874-7E29E0E0976C}"/>
    <dgm:cxn modelId="{A07EE963-2663-44D2-934E-97E9DE40DE85}" srcId="{8A00D295-C7B7-4E77-86A8-8ECB3CAECEDC}" destId="{36F8EB2D-8D5E-4C99-8B9B-4C7FCE78C88B}" srcOrd="5" destOrd="0" parTransId="{09799B53-69AB-4F0E-89C9-097DD60766E8}" sibTransId="{48AAFDB6-E681-4563-8D58-C2A7769FAA41}"/>
    <dgm:cxn modelId="{C7FB52D6-936D-4C22-BAA9-68FF0726BA6C}" type="presOf" srcId="{36F8EB2D-8D5E-4C99-8B9B-4C7FCE78C88B}" destId="{F5EF2F71-3483-465F-9103-2F7A70A7323E}" srcOrd="0" destOrd="0" presId="urn:microsoft.com/office/officeart/2005/8/layout/hChevron3"/>
    <dgm:cxn modelId="{091DEE17-691F-480D-BAF7-C6EBAC08D185}" type="presOf" srcId="{9EE06391-4726-44AE-8FE7-6CD4FF24A3A9}" destId="{CD5C7388-B486-49D0-9827-083081AE6252}" srcOrd="0" destOrd="0" presId="urn:microsoft.com/office/officeart/2005/8/layout/hChevron3"/>
    <dgm:cxn modelId="{6223FD0B-8668-4E1A-98C2-235CBF3A4CBB}" type="presOf" srcId="{6F30AD6B-DBD0-4683-B29E-2240C9F03B20}" destId="{67AD5D2A-04D4-42BF-9A36-AD3BA30E9155}" srcOrd="0" destOrd="0" presId="urn:microsoft.com/office/officeart/2005/8/layout/hChevron3"/>
    <dgm:cxn modelId="{61061AE1-A810-4EE3-9719-241FEBEF779F}" type="presOf" srcId="{F23A0626-D52A-498F-9DDB-92642B332812}" destId="{F94C3C47-1AFC-45FF-B288-40D738414D28}" srcOrd="0" destOrd="0" presId="urn:microsoft.com/office/officeart/2005/8/layout/hChevron3"/>
    <dgm:cxn modelId="{43C2D602-0BAE-4770-8481-718BDD6C20D9}" type="presOf" srcId="{D2DFEAC7-DE7C-4D47-9D45-97E1633ED6BB}" destId="{DD53BBA5-DB95-41F7-BBC3-5AC830A2D773}" srcOrd="0" destOrd="0" presId="urn:microsoft.com/office/officeart/2005/8/layout/hChevron3"/>
    <dgm:cxn modelId="{4D5F8641-42D3-4280-9C23-2D7E0083B0DC}" srcId="{8A00D295-C7B7-4E77-86A8-8ECB3CAECEDC}" destId="{94AAB2B4-1AD5-4799-98FD-90150F6E9E18}" srcOrd="6" destOrd="0" parTransId="{D1660693-6077-4D4D-92CC-17DB589915DA}" sibTransId="{C9E7E304-55C5-4746-9CAF-2D12E19DA5FA}"/>
    <dgm:cxn modelId="{962665FC-F2EF-4D83-99BF-4E95BD216B6D}" srcId="{8A00D295-C7B7-4E77-86A8-8ECB3CAECEDC}" destId="{F23A0626-D52A-498F-9DDB-92642B332812}" srcOrd="4" destOrd="0" parTransId="{D1A63319-285F-4ECF-A6B1-9963B843466D}" sibTransId="{70FF34F2-DC37-455B-926A-CBF4F1F08B40}"/>
    <dgm:cxn modelId="{F280D657-37EA-4C74-80DD-0499766BD017}" srcId="{8A00D295-C7B7-4E77-86A8-8ECB3CAECEDC}" destId="{D0D64BD7-C228-4A63-B72C-8CF3D2D68C07}" srcOrd="7" destOrd="0" parTransId="{BD097B77-9747-4B09-9AEF-131449BAFAE7}" sibTransId="{7F446972-BE6A-4F17-B6A9-48C616ADF1F6}"/>
    <dgm:cxn modelId="{E9665E88-26A1-4899-84D6-570F9417770B}" type="presParOf" srcId="{CD930FA4-B710-41D4-9C78-4DF7A4D5BF95}" destId="{CD5C7388-B486-49D0-9827-083081AE6252}" srcOrd="0" destOrd="0" presId="urn:microsoft.com/office/officeart/2005/8/layout/hChevron3"/>
    <dgm:cxn modelId="{02362BB5-D16A-4069-8F25-F2E9CBCDF3F9}" type="presParOf" srcId="{CD930FA4-B710-41D4-9C78-4DF7A4D5BF95}" destId="{03CD3D2C-ED6A-4843-8029-E315411F6862}" srcOrd="1" destOrd="0" presId="urn:microsoft.com/office/officeart/2005/8/layout/hChevron3"/>
    <dgm:cxn modelId="{2DFD5B4E-EB1C-409D-95CD-042C09699C02}" type="presParOf" srcId="{CD930FA4-B710-41D4-9C78-4DF7A4D5BF95}" destId="{A3671AAC-78CC-42EA-B657-2BBF592EDE97}" srcOrd="2" destOrd="0" presId="urn:microsoft.com/office/officeart/2005/8/layout/hChevron3"/>
    <dgm:cxn modelId="{FDAA89F6-0AA9-444A-90D6-F7579EF190A6}" type="presParOf" srcId="{CD930FA4-B710-41D4-9C78-4DF7A4D5BF95}" destId="{66540DA4-67FD-4ED1-9516-D48F445E437E}" srcOrd="3" destOrd="0" presId="urn:microsoft.com/office/officeart/2005/8/layout/hChevron3"/>
    <dgm:cxn modelId="{BC3A04DA-2B3E-4D4E-B2B7-0F199F6C0385}" type="presParOf" srcId="{CD930FA4-B710-41D4-9C78-4DF7A4D5BF95}" destId="{DD53BBA5-DB95-41F7-BBC3-5AC830A2D773}" srcOrd="4" destOrd="0" presId="urn:microsoft.com/office/officeart/2005/8/layout/hChevron3"/>
    <dgm:cxn modelId="{D906DB2E-5319-4E86-9510-EA9767C81232}" type="presParOf" srcId="{CD930FA4-B710-41D4-9C78-4DF7A4D5BF95}" destId="{53059F4C-C488-4CE9-9A14-04EACF2F7216}" srcOrd="5" destOrd="0" presId="urn:microsoft.com/office/officeart/2005/8/layout/hChevron3"/>
    <dgm:cxn modelId="{EA858D1A-C2D0-46E9-8830-4942428471A6}" type="presParOf" srcId="{CD930FA4-B710-41D4-9C78-4DF7A4D5BF95}" destId="{67AD5D2A-04D4-42BF-9A36-AD3BA30E9155}" srcOrd="6" destOrd="0" presId="urn:microsoft.com/office/officeart/2005/8/layout/hChevron3"/>
    <dgm:cxn modelId="{64BF620C-B3CC-4F43-91FD-568C4112D484}" type="presParOf" srcId="{CD930FA4-B710-41D4-9C78-4DF7A4D5BF95}" destId="{9AEF6D53-5539-4EB3-9CC6-5E26FED9FEC6}" srcOrd="7" destOrd="0" presId="urn:microsoft.com/office/officeart/2005/8/layout/hChevron3"/>
    <dgm:cxn modelId="{F2FFD89B-AF4A-4486-87B6-4A795557F353}" type="presParOf" srcId="{CD930FA4-B710-41D4-9C78-4DF7A4D5BF95}" destId="{F94C3C47-1AFC-45FF-B288-40D738414D28}" srcOrd="8" destOrd="0" presId="urn:microsoft.com/office/officeart/2005/8/layout/hChevron3"/>
    <dgm:cxn modelId="{1FE4B59E-3D80-470E-8BCC-ED6234F7CC1D}" type="presParOf" srcId="{CD930FA4-B710-41D4-9C78-4DF7A4D5BF95}" destId="{3D73BD85-32DD-4B94-8D34-4268A3DA6A0D}" srcOrd="9" destOrd="0" presId="urn:microsoft.com/office/officeart/2005/8/layout/hChevron3"/>
    <dgm:cxn modelId="{5695AFE0-B989-4171-BADA-9F0C5F1B6EAD}" type="presParOf" srcId="{CD930FA4-B710-41D4-9C78-4DF7A4D5BF95}" destId="{F5EF2F71-3483-465F-9103-2F7A70A7323E}" srcOrd="10" destOrd="0" presId="urn:microsoft.com/office/officeart/2005/8/layout/hChevron3"/>
    <dgm:cxn modelId="{CD99B26F-A149-4409-8BB8-A8BA0ED119FD}" type="presParOf" srcId="{CD930FA4-B710-41D4-9C78-4DF7A4D5BF95}" destId="{688E570F-DD06-4AAD-86CE-5A9066ADAFDF}" srcOrd="11" destOrd="0" presId="urn:microsoft.com/office/officeart/2005/8/layout/hChevron3"/>
    <dgm:cxn modelId="{E7C23B0D-F4C2-4D40-9C4B-663A0F1B3FDC}" type="presParOf" srcId="{CD930FA4-B710-41D4-9C78-4DF7A4D5BF95}" destId="{A02BFAB4-CE38-4506-8D35-0E4923B55973}" srcOrd="12" destOrd="0" presId="urn:microsoft.com/office/officeart/2005/8/layout/hChevron3"/>
    <dgm:cxn modelId="{F7E3F20D-071F-4E6E-86E1-FA85B356C92D}" type="presParOf" srcId="{CD930FA4-B710-41D4-9C78-4DF7A4D5BF95}" destId="{99BA3744-5085-41B0-89F4-C896A83F0718}" srcOrd="13" destOrd="0" presId="urn:microsoft.com/office/officeart/2005/8/layout/hChevron3"/>
    <dgm:cxn modelId="{C19129AA-3BE5-4588-AA2B-B26276F06CBE}" type="presParOf" srcId="{CD930FA4-B710-41D4-9C78-4DF7A4D5BF95}" destId="{5341E80E-B5C1-4A3D-B72C-5582FB9F9F2F}" srcOrd="14" destOrd="0" presId="urn:microsoft.com/office/officeart/2005/8/layout/hChevron3"/>
  </dgm:cxnLst>
  <dgm:bg>
    <a:noFill/>
    <a:effectLst>
      <a:outerShdw blurRad="50800" dist="50800" dir="5400000" algn="ctr" rotWithShape="0">
        <a:schemeClr val="bg1"/>
      </a:outerShdw>
    </a:effectLst>
  </dgm:bg>
  <dgm:whole>
    <a:ln>
      <a:noFill/>
    </a:ln>
  </dgm:whole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A00D295-C7B7-4E77-86A8-8ECB3CAECEDC}" type="doc">
      <dgm:prSet loTypeId="urn:microsoft.com/office/officeart/2005/8/layout/hChevron3" loCatId="process" qsTypeId="urn:microsoft.com/office/officeart/2005/8/quickstyle/simple1" qsCatId="simple" csTypeId="urn:microsoft.com/office/officeart/2005/8/colors/accent1_2" csCatId="accent1" phldr="1"/>
      <dgm:spPr/>
    </dgm:pt>
    <dgm:pt modelId="{9EE06391-4726-44AE-8FE7-6CD4FF24A3A9}">
      <dgm:prSet phldrT="[Text]" custT="1"/>
      <dgm:spPr>
        <a:noFill/>
        <a:ln>
          <a:noFill/>
        </a:ln>
      </dgm:spPr>
      <dgm:t>
        <a:bodyPr/>
        <a:lstStyle/>
        <a:p>
          <a:r>
            <a:rPr lang="en-US" sz="1000" dirty="0" smtClean="0"/>
            <a:t>Q4 2020 - Q1 2021</a:t>
          </a:r>
          <a:endParaRPr lang="en-US" sz="1000" dirty="0"/>
        </a:p>
      </dgm:t>
    </dgm:pt>
    <dgm:pt modelId="{01C80BE3-C3ED-4A8D-8C96-4113C22860CF}" type="parTrans" cxnId="{37E85554-30C2-49CF-B01B-52528147EFE7}">
      <dgm:prSet/>
      <dgm:spPr/>
      <dgm:t>
        <a:bodyPr/>
        <a:lstStyle/>
        <a:p>
          <a:endParaRPr lang="en-US" sz="1000"/>
        </a:p>
      </dgm:t>
    </dgm:pt>
    <dgm:pt modelId="{05C33EC0-8F27-4326-9874-7E29E0E0976C}" type="sibTrans" cxnId="{37E85554-30C2-49CF-B01B-52528147EFE7}">
      <dgm:prSet/>
      <dgm:spPr/>
      <dgm:t>
        <a:bodyPr/>
        <a:lstStyle/>
        <a:p>
          <a:endParaRPr lang="en-US" sz="1000"/>
        </a:p>
      </dgm:t>
    </dgm:pt>
    <dgm:pt modelId="{D2DFEAC7-DE7C-4D47-9D45-97E1633ED6BB}">
      <dgm:prSet phldrT="[Text]" custT="1"/>
      <dgm:spPr>
        <a:noFill/>
        <a:ln>
          <a:noFill/>
        </a:ln>
      </dgm:spPr>
      <dgm:t>
        <a:bodyPr/>
        <a:lstStyle/>
        <a:p>
          <a:endParaRPr lang="en-US" sz="1000" dirty="0"/>
        </a:p>
      </dgm:t>
    </dgm:pt>
    <dgm:pt modelId="{013502B1-D3F4-40E8-9E02-B949A686305F}" type="parTrans" cxnId="{0291E49D-B336-4C09-9AF1-FC04D14A715A}">
      <dgm:prSet/>
      <dgm:spPr/>
      <dgm:t>
        <a:bodyPr/>
        <a:lstStyle/>
        <a:p>
          <a:endParaRPr lang="en-US" sz="1000"/>
        </a:p>
      </dgm:t>
    </dgm:pt>
    <dgm:pt modelId="{C827269F-4567-4FAB-810B-8737BC5B9A75}" type="sibTrans" cxnId="{0291E49D-B336-4C09-9AF1-FC04D14A715A}">
      <dgm:prSet/>
      <dgm:spPr/>
      <dgm:t>
        <a:bodyPr/>
        <a:lstStyle/>
        <a:p>
          <a:endParaRPr lang="en-US" sz="1000"/>
        </a:p>
      </dgm:t>
    </dgm:pt>
    <dgm:pt modelId="{6F30AD6B-DBD0-4683-B29E-2240C9F03B20}">
      <dgm:prSet phldrT="[Text]" custT="1"/>
      <dgm:spPr>
        <a:noFill/>
        <a:ln>
          <a:noFill/>
        </a:ln>
      </dgm:spPr>
      <dgm:t>
        <a:bodyPr/>
        <a:lstStyle/>
        <a:p>
          <a:endParaRPr lang="en-US" sz="1000" dirty="0"/>
        </a:p>
      </dgm:t>
    </dgm:pt>
    <dgm:pt modelId="{2A7A2DD5-6A03-43C2-8185-72DF1F394D1E}" type="parTrans" cxnId="{25733F8F-68E1-4E65-895D-F7397AB82C69}">
      <dgm:prSet/>
      <dgm:spPr/>
      <dgm:t>
        <a:bodyPr/>
        <a:lstStyle/>
        <a:p>
          <a:endParaRPr lang="en-US" sz="1000"/>
        </a:p>
      </dgm:t>
    </dgm:pt>
    <dgm:pt modelId="{F3504790-8C64-4698-A6A7-1D71237B6420}" type="sibTrans" cxnId="{25733F8F-68E1-4E65-895D-F7397AB82C69}">
      <dgm:prSet/>
      <dgm:spPr/>
      <dgm:t>
        <a:bodyPr/>
        <a:lstStyle/>
        <a:p>
          <a:endParaRPr lang="en-US" sz="1000"/>
        </a:p>
      </dgm:t>
    </dgm:pt>
    <dgm:pt modelId="{F23A0626-D52A-498F-9DDB-92642B332812}">
      <dgm:prSet phldrT="[Text]" custT="1"/>
      <dgm:spPr>
        <a:noFill/>
        <a:ln>
          <a:noFill/>
        </a:ln>
      </dgm:spPr>
      <dgm:t>
        <a:bodyPr/>
        <a:lstStyle/>
        <a:p>
          <a:endParaRPr lang="en-US" sz="1000" dirty="0"/>
        </a:p>
      </dgm:t>
    </dgm:pt>
    <dgm:pt modelId="{D1A63319-285F-4ECF-A6B1-9963B843466D}" type="parTrans" cxnId="{962665FC-F2EF-4D83-99BF-4E95BD216B6D}">
      <dgm:prSet/>
      <dgm:spPr/>
      <dgm:t>
        <a:bodyPr/>
        <a:lstStyle/>
        <a:p>
          <a:endParaRPr lang="en-US"/>
        </a:p>
      </dgm:t>
    </dgm:pt>
    <dgm:pt modelId="{70FF34F2-DC37-455B-926A-CBF4F1F08B40}" type="sibTrans" cxnId="{962665FC-F2EF-4D83-99BF-4E95BD216B6D}">
      <dgm:prSet/>
      <dgm:spPr/>
      <dgm:t>
        <a:bodyPr/>
        <a:lstStyle/>
        <a:p>
          <a:endParaRPr lang="en-US"/>
        </a:p>
      </dgm:t>
    </dgm:pt>
    <dgm:pt modelId="{36F8EB2D-8D5E-4C99-8B9B-4C7FCE78C88B}">
      <dgm:prSet phldrT="[Text]" custT="1"/>
      <dgm:spPr>
        <a:noFill/>
        <a:ln>
          <a:noFill/>
        </a:ln>
      </dgm:spPr>
      <dgm:t>
        <a:bodyPr/>
        <a:lstStyle/>
        <a:p>
          <a:endParaRPr lang="en-US" sz="1000" dirty="0"/>
        </a:p>
      </dgm:t>
    </dgm:pt>
    <dgm:pt modelId="{09799B53-69AB-4F0E-89C9-097DD60766E8}" type="parTrans" cxnId="{A07EE963-2663-44D2-934E-97E9DE40DE85}">
      <dgm:prSet/>
      <dgm:spPr/>
      <dgm:t>
        <a:bodyPr/>
        <a:lstStyle/>
        <a:p>
          <a:endParaRPr lang="en-US"/>
        </a:p>
      </dgm:t>
    </dgm:pt>
    <dgm:pt modelId="{48AAFDB6-E681-4563-8D58-C2A7769FAA41}" type="sibTrans" cxnId="{A07EE963-2663-44D2-934E-97E9DE40DE85}">
      <dgm:prSet/>
      <dgm:spPr/>
      <dgm:t>
        <a:bodyPr/>
        <a:lstStyle/>
        <a:p>
          <a:endParaRPr lang="en-US"/>
        </a:p>
      </dgm:t>
    </dgm:pt>
    <dgm:pt modelId="{94AAB2B4-1AD5-4799-98FD-90150F6E9E18}">
      <dgm:prSet phldrT="[Text]" custT="1"/>
      <dgm:spPr>
        <a:noFill/>
        <a:ln>
          <a:noFill/>
        </a:ln>
      </dgm:spPr>
      <dgm:t>
        <a:bodyPr/>
        <a:lstStyle/>
        <a:p>
          <a:endParaRPr lang="en-US" sz="1000" dirty="0"/>
        </a:p>
      </dgm:t>
    </dgm:pt>
    <dgm:pt modelId="{D1660693-6077-4D4D-92CC-17DB589915DA}" type="parTrans" cxnId="{4D5F8641-42D3-4280-9C23-2D7E0083B0DC}">
      <dgm:prSet/>
      <dgm:spPr/>
      <dgm:t>
        <a:bodyPr/>
        <a:lstStyle/>
        <a:p>
          <a:endParaRPr lang="en-US"/>
        </a:p>
      </dgm:t>
    </dgm:pt>
    <dgm:pt modelId="{C9E7E304-55C5-4746-9CAF-2D12E19DA5FA}" type="sibTrans" cxnId="{4D5F8641-42D3-4280-9C23-2D7E0083B0DC}">
      <dgm:prSet/>
      <dgm:spPr/>
      <dgm:t>
        <a:bodyPr/>
        <a:lstStyle/>
        <a:p>
          <a:endParaRPr lang="en-US"/>
        </a:p>
      </dgm:t>
    </dgm:pt>
    <dgm:pt modelId="{D0D64BD7-C228-4A63-B72C-8CF3D2D68C07}">
      <dgm:prSet phldrT="[Text]" custT="1"/>
      <dgm:spPr>
        <a:noFill/>
        <a:ln>
          <a:noFill/>
        </a:ln>
      </dgm:spPr>
      <dgm:t>
        <a:bodyPr/>
        <a:lstStyle/>
        <a:p>
          <a:r>
            <a:rPr lang="en-US" sz="1000" dirty="0" smtClean="0"/>
            <a:t>Q2-Q3 2024</a:t>
          </a:r>
          <a:endParaRPr lang="en-US" sz="1000" dirty="0"/>
        </a:p>
      </dgm:t>
    </dgm:pt>
    <dgm:pt modelId="{BD097B77-9747-4B09-9AEF-131449BAFAE7}" type="parTrans" cxnId="{F280D657-37EA-4C74-80DD-0499766BD017}">
      <dgm:prSet/>
      <dgm:spPr/>
      <dgm:t>
        <a:bodyPr/>
        <a:lstStyle/>
        <a:p>
          <a:endParaRPr lang="en-US"/>
        </a:p>
      </dgm:t>
    </dgm:pt>
    <dgm:pt modelId="{7F446972-BE6A-4F17-B6A9-48C616ADF1F6}" type="sibTrans" cxnId="{F280D657-37EA-4C74-80DD-0499766BD017}">
      <dgm:prSet/>
      <dgm:spPr/>
      <dgm:t>
        <a:bodyPr/>
        <a:lstStyle/>
        <a:p>
          <a:endParaRPr lang="en-US"/>
        </a:p>
      </dgm:t>
    </dgm:pt>
    <dgm:pt modelId="{C61A5B9D-882E-4F83-AA9C-B751E0642010}">
      <dgm:prSet phldrT="[Text]" custT="1"/>
      <dgm:spPr>
        <a:noFill/>
        <a:ln>
          <a:noFill/>
        </a:ln>
      </dgm:spPr>
      <dgm:t>
        <a:bodyPr/>
        <a:lstStyle/>
        <a:p>
          <a:endParaRPr lang="en-US" sz="1000" dirty="0"/>
        </a:p>
      </dgm:t>
    </dgm:pt>
    <dgm:pt modelId="{D3347658-316C-46FB-9A1C-3A7D2464F336}" type="sibTrans" cxnId="{59B67F17-1199-4F73-82CB-D8CA1E6FAAFE}">
      <dgm:prSet/>
      <dgm:spPr/>
      <dgm:t>
        <a:bodyPr/>
        <a:lstStyle/>
        <a:p>
          <a:endParaRPr lang="en-US" sz="1000"/>
        </a:p>
      </dgm:t>
    </dgm:pt>
    <dgm:pt modelId="{7F674704-80A4-40D9-BCAD-3E6971CAC865}" type="parTrans" cxnId="{59B67F17-1199-4F73-82CB-D8CA1E6FAAFE}">
      <dgm:prSet/>
      <dgm:spPr/>
      <dgm:t>
        <a:bodyPr/>
        <a:lstStyle/>
        <a:p>
          <a:endParaRPr lang="en-US" sz="1000"/>
        </a:p>
      </dgm:t>
    </dgm:pt>
    <dgm:pt modelId="{CD930FA4-B710-41D4-9C78-4DF7A4D5BF95}" type="pres">
      <dgm:prSet presAssocID="{8A00D295-C7B7-4E77-86A8-8ECB3CAECEDC}" presName="Name0" presStyleCnt="0">
        <dgm:presLayoutVars>
          <dgm:dir/>
          <dgm:resizeHandles val="exact"/>
        </dgm:presLayoutVars>
      </dgm:prSet>
      <dgm:spPr/>
    </dgm:pt>
    <dgm:pt modelId="{CD5C7388-B486-49D0-9827-083081AE6252}" type="pres">
      <dgm:prSet presAssocID="{9EE06391-4726-44AE-8FE7-6CD4FF24A3A9}" presName="parTxOnly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3CD3D2C-ED6A-4843-8029-E315411F6862}" type="pres">
      <dgm:prSet presAssocID="{05C33EC0-8F27-4326-9874-7E29E0E0976C}" presName="parSpace" presStyleCnt="0"/>
      <dgm:spPr/>
    </dgm:pt>
    <dgm:pt modelId="{A3671AAC-78CC-42EA-B657-2BBF592EDE97}" type="pres">
      <dgm:prSet presAssocID="{C61A5B9D-882E-4F83-AA9C-B751E0642010}" presName="parTxOnly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6540DA4-67FD-4ED1-9516-D48F445E437E}" type="pres">
      <dgm:prSet presAssocID="{D3347658-316C-46FB-9A1C-3A7D2464F336}" presName="parSpace" presStyleCnt="0"/>
      <dgm:spPr/>
    </dgm:pt>
    <dgm:pt modelId="{DD53BBA5-DB95-41F7-BBC3-5AC830A2D773}" type="pres">
      <dgm:prSet presAssocID="{D2DFEAC7-DE7C-4D47-9D45-97E1633ED6BB}" presName="parTxOnly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3059F4C-C488-4CE9-9A14-04EACF2F7216}" type="pres">
      <dgm:prSet presAssocID="{C827269F-4567-4FAB-810B-8737BC5B9A75}" presName="parSpace" presStyleCnt="0"/>
      <dgm:spPr/>
    </dgm:pt>
    <dgm:pt modelId="{67AD5D2A-04D4-42BF-9A36-AD3BA30E9155}" type="pres">
      <dgm:prSet presAssocID="{6F30AD6B-DBD0-4683-B29E-2240C9F03B20}" presName="parTxOnly" presStyleLbl="node1" presStyleIdx="3" presStyleCnt="8" custLinFactNeighborY="60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AEF6D53-5539-4EB3-9CC6-5E26FED9FEC6}" type="pres">
      <dgm:prSet presAssocID="{F3504790-8C64-4698-A6A7-1D71237B6420}" presName="parSpace" presStyleCnt="0"/>
      <dgm:spPr/>
    </dgm:pt>
    <dgm:pt modelId="{F94C3C47-1AFC-45FF-B288-40D738414D28}" type="pres">
      <dgm:prSet presAssocID="{F23A0626-D52A-498F-9DDB-92642B332812}" presName="parTxOnly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D73BD85-32DD-4B94-8D34-4268A3DA6A0D}" type="pres">
      <dgm:prSet presAssocID="{70FF34F2-DC37-455B-926A-CBF4F1F08B40}" presName="parSpace" presStyleCnt="0"/>
      <dgm:spPr/>
    </dgm:pt>
    <dgm:pt modelId="{F5EF2F71-3483-465F-9103-2F7A70A7323E}" type="pres">
      <dgm:prSet presAssocID="{36F8EB2D-8D5E-4C99-8B9B-4C7FCE78C88B}" presName="parTxOnly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88E570F-DD06-4AAD-86CE-5A9066ADAFDF}" type="pres">
      <dgm:prSet presAssocID="{48AAFDB6-E681-4563-8D58-C2A7769FAA41}" presName="parSpace" presStyleCnt="0"/>
      <dgm:spPr/>
    </dgm:pt>
    <dgm:pt modelId="{A02BFAB4-CE38-4506-8D35-0E4923B55973}" type="pres">
      <dgm:prSet presAssocID="{94AAB2B4-1AD5-4799-98FD-90150F6E9E18}" presName="parTxOnly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9BA3744-5085-41B0-89F4-C896A83F0718}" type="pres">
      <dgm:prSet presAssocID="{C9E7E304-55C5-4746-9CAF-2D12E19DA5FA}" presName="parSpace" presStyleCnt="0"/>
      <dgm:spPr/>
    </dgm:pt>
    <dgm:pt modelId="{5341E80E-B5C1-4A3D-B72C-5582FB9F9F2F}" type="pres">
      <dgm:prSet presAssocID="{D0D64BD7-C228-4A63-B72C-8CF3D2D68C07}" presName="parTxOnly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9B67F17-1199-4F73-82CB-D8CA1E6FAAFE}" srcId="{8A00D295-C7B7-4E77-86A8-8ECB3CAECEDC}" destId="{C61A5B9D-882E-4F83-AA9C-B751E0642010}" srcOrd="1" destOrd="0" parTransId="{7F674704-80A4-40D9-BCAD-3E6971CAC865}" sibTransId="{D3347658-316C-46FB-9A1C-3A7D2464F336}"/>
    <dgm:cxn modelId="{5901034A-4020-4519-891E-71BE2328B613}" type="presOf" srcId="{94AAB2B4-1AD5-4799-98FD-90150F6E9E18}" destId="{A02BFAB4-CE38-4506-8D35-0E4923B55973}" srcOrd="0" destOrd="0" presId="urn:microsoft.com/office/officeart/2005/8/layout/hChevron3"/>
    <dgm:cxn modelId="{2022E518-CFD5-4914-91BB-04859170E7C6}" type="presOf" srcId="{C61A5B9D-882E-4F83-AA9C-B751E0642010}" destId="{A3671AAC-78CC-42EA-B657-2BBF592EDE97}" srcOrd="0" destOrd="0" presId="urn:microsoft.com/office/officeart/2005/8/layout/hChevron3"/>
    <dgm:cxn modelId="{0291E49D-B336-4C09-9AF1-FC04D14A715A}" srcId="{8A00D295-C7B7-4E77-86A8-8ECB3CAECEDC}" destId="{D2DFEAC7-DE7C-4D47-9D45-97E1633ED6BB}" srcOrd="2" destOrd="0" parTransId="{013502B1-D3F4-40E8-9E02-B949A686305F}" sibTransId="{C827269F-4567-4FAB-810B-8737BC5B9A75}"/>
    <dgm:cxn modelId="{25733F8F-68E1-4E65-895D-F7397AB82C69}" srcId="{8A00D295-C7B7-4E77-86A8-8ECB3CAECEDC}" destId="{6F30AD6B-DBD0-4683-B29E-2240C9F03B20}" srcOrd="3" destOrd="0" parTransId="{2A7A2DD5-6A03-43C2-8185-72DF1F394D1E}" sibTransId="{F3504790-8C64-4698-A6A7-1D71237B6420}"/>
    <dgm:cxn modelId="{FE26F3E1-69EF-4846-A41E-DC006FAF6412}" type="presOf" srcId="{8A00D295-C7B7-4E77-86A8-8ECB3CAECEDC}" destId="{CD930FA4-B710-41D4-9C78-4DF7A4D5BF95}" srcOrd="0" destOrd="0" presId="urn:microsoft.com/office/officeart/2005/8/layout/hChevron3"/>
    <dgm:cxn modelId="{67A8D8A6-7DA9-4083-A8DC-0D191CB20FE6}" type="presOf" srcId="{D0D64BD7-C228-4A63-B72C-8CF3D2D68C07}" destId="{5341E80E-B5C1-4A3D-B72C-5582FB9F9F2F}" srcOrd="0" destOrd="0" presId="urn:microsoft.com/office/officeart/2005/8/layout/hChevron3"/>
    <dgm:cxn modelId="{37E85554-30C2-49CF-B01B-52528147EFE7}" srcId="{8A00D295-C7B7-4E77-86A8-8ECB3CAECEDC}" destId="{9EE06391-4726-44AE-8FE7-6CD4FF24A3A9}" srcOrd="0" destOrd="0" parTransId="{01C80BE3-C3ED-4A8D-8C96-4113C22860CF}" sibTransId="{05C33EC0-8F27-4326-9874-7E29E0E0976C}"/>
    <dgm:cxn modelId="{A07EE963-2663-44D2-934E-97E9DE40DE85}" srcId="{8A00D295-C7B7-4E77-86A8-8ECB3CAECEDC}" destId="{36F8EB2D-8D5E-4C99-8B9B-4C7FCE78C88B}" srcOrd="5" destOrd="0" parTransId="{09799B53-69AB-4F0E-89C9-097DD60766E8}" sibTransId="{48AAFDB6-E681-4563-8D58-C2A7769FAA41}"/>
    <dgm:cxn modelId="{C7FB52D6-936D-4C22-BAA9-68FF0726BA6C}" type="presOf" srcId="{36F8EB2D-8D5E-4C99-8B9B-4C7FCE78C88B}" destId="{F5EF2F71-3483-465F-9103-2F7A70A7323E}" srcOrd="0" destOrd="0" presId="urn:microsoft.com/office/officeart/2005/8/layout/hChevron3"/>
    <dgm:cxn modelId="{091DEE17-691F-480D-BAF7-C6EBAC08D185}" type="presOf" srcId="{9EE06391-4726-44AE-8FE7-6CD4FF24A3A9}" destId="{CD5C7388-B486-49D0-9827-083081AE6252}" srcOrd="0" destOrd="0" presId="urn:microsoft.com/office/officeart/2005/8/layout/hChevron3"/>
    <dgm:cxn modelId="{6223FD0B-8668-4E1A-98C2-235CBF3A4CBB}" type="presOf" srcId="{6F30AD6B-DBD0-4683-B29E-2240C9F03B20}" destId="{67AD5D2A-04D4-42BF-9A36-AD3BA30E9155}" srcOrd="0" destOrd="0" presId="urn:microsoft.com/office/officeart/2005/8/layout/hChevron3"/>
    <dgm:cxn modelId="{61061AE1-A810-4EE3-9719-241FEBEF779F}" type="presOf" srcId="{F23A0626-D52A-498F-9DDB-92642B332812}" destId="{F94C3C47-1AFC-45FF-B288-40D738414D28}" srcOrd="0" destOrd="0" presId="urn:microsoft.com/office/officeart/2005/8/layout/hChevron3"/>
    <dgm:cxn modelId="{43C2D602-0BAE-4770-8481-718BDD6C20D9}" type="presOf" srcId="{D2DFEAC7-DE7C-4D47-9D45-97E1633ED6BB}" destId="{DD53BBA5-DB95-41F7-BBC3-5AC830A2D773}" srcOrd="0" destOrd="0" presId="urn:microsoft.com/office/officeart/2005/8/layout/hChevron3"/>
    <dgm:cxn modelId="{4D5F8641-42D3-4280-9C23-2D7E0083B0DC}" srcId="{8A00D295-C7B7-4E77-86A8-8ECB3CAECEDC}" destId="{94AAB2B4-1AD5-4799-98FD-90150F6E9E18}" srcOrd="6" destOrd="0" parTransId="{D1660693-6077-4D4D-92CC-17DB589915DA}" sibTransId="{C9E7E304-55C5-4746-9CAF-2D12E19DA5FA}"/>
    <dgm:cxn modelId="{962665FC-F2EF-4D83-99BF-4E95BD216B6D}" srcId="{8A00D295-C7B7-4E77-86A8-8ECB3CAECEDC}" destId="{F23A0626-D52A-498F-9DDB-92642B332812}" srcOrd="4" destOrd="0" parTransId="{D1A63319-285F-4ECF-A6B1-9963B843466D}" sibTransId="{70FF34F2-DC37-455B-926A-CBF4F1F08B40}"/>
    <dgm:cxn modelId="{F280D657-37EA-4C74-80DD-0499766BD017}" srcId="{8A00D295-C7B7-4E77-86A8-8ECB3CAECEDC}" destId="{D0D64BD7-C228-4A63-B72C-8CF3D2D68C07}" srcOrd="7" destOrd="0" parTransId="{BD097B77-9747-4B09-9AEF-131449BAFAE7}" sibTransId="{7F446972-BE6A-4F17-B6A9-48C616ADF1F6}"/>
    <dgm:cxn modelId="{E9665E88-26A1-4899-84D6-570F9417770B}" type="presParOf" srcId="{CD930FA4-B710-41D4-9C78-4DF7A4D5BF95}" destId="{CD5C7388-B486-49D0-9827-083081AE6252}" srcOrd="0" destOrd="0" presId="urn:microsoft.com/office/officeart/2005/8/layout/hChevron3"/>
    <dgm:cxn modelId="{02362BB5-D16A-4069-8F25-F2E9CBCDF3F9}" type="presParOf" srcId="{CD930FA4-B710-41D4-9C78-4DF7A4D5BF95}" destId="{03CD3D2C-ED6A-4843-8029-E315411F6862}" srcOrd="1" destOrd="0" presId="urn:microsoft.com/office/officeart/2005/8/layout/hChevron3"/>
    <dgm:cxn modelId="{2DFD5B4E-EB1C-409D-95CD-042C09699C02}" type="presParOf" srcId="{CD930FA4-B710-41D4-9C78-4DF7A4D5BF95}" destId="{A3671AAC-78CC-42EA-B657-2BBF592EDE97}" srcOrd="2" destOrd="0" presId="urn:microsoft.com/office/officeart/2005/8/layout/hChevron3"/>
    <dgm:cxn modelId="{FDAA89F6-0AA9-444A-90D6-F7579EF190A6}" type="presParOf" srcId="{CD930FA4-B710-41D4-9C78-4DF7A4D5BF95}" destId="{66540DA4-67FD-4ED1-9516-D48F445E437E}" srcOrd="3" destOrd="0" presId="urn:microsoft.com/office/officeart/2005/8/layout/hChevron3"/>
    <dgm:cxn modelId="{BC3A04DA-2B3E-4D4E-B2B7-0F199F6C0385}" type="presParOf" srcId="{CD930FA4-B710-41D4-9C78-4DF7A4D5BF95}" destId="{DD53BBA5-DB95-41F7-BBC3-5AC830A2D773}" srcOrd="4" destOrd="0" presId="urn:microsoft.com/office/officeart/2005/8/layout/hChevron3"/>
    <dgm:cxn modelId="{D906DB2E-5319-4E86-9510-EA9767C81232}" type="presParOf" srcId="{CD930FA4-B710-41D4-9C78-4DF7A4D5BF95}" destId="{53059F4C-C488-4CE9-9A14-04EACF2F7216}" srcOrd="5" destOrd="0" presId="urn:microsoft.com/office/officeart/2005/8/layout/hChevron3"/>
    <dgm:cxn modelId="{EA858D1A-C2D0-46E9-8830-4942428471A6}" type="presParOf" srcId="{CD930FA4-B710-41D4-9C78-4DF7A4D5BF95}" destId="{67AD5D2A-04D4-42BF-9A36-AD3BA30E9155}" srcOrd="6" destOrd="0" presId="urn:microsoft.com/office/officeart/2005/8/layout/hChevron3"/>
    <dgm:cxn modelId="{64BF620C-B3CC-4F43-91FD-568C4112D484}" type="presParOf" srcId="{CD930FA4-B710-41D4-9C78-4DF7A4D5BF95}" destId="{9AEF6D53-5539-4EB3-9CC6-5E26FED9FEC6}" srcOrd="7" destOrd="0" presId="urn:microsoft.com/office/officeart/2005/8/layout/hChevron3"/>
    <dgm:cxn modelId="{F2FFD89B-AF4A-4486-87B6-4A795557F353}" type="presParOf" srcId="{CD930FA4-B710-41D4-9C78-4DF7A4D5BF95}" destId="{F94C3C47-1AFC-45FF-B288-40D738414D28}" srcOrd="8" destOrd="0" presId="urn:microsoft.com/office/officeart/2005/8/layout/hChevron3"/>
    <dgm:cxn modelId="{1FE4B59E-3D80-470E-8BCC-ED6234F7CC1D}" type="presParOf" srcId="{CD930FA4-B710-41D4-9C78-4DF7A4D5BF95}" destId="{3D73BD85-32DD-4B94-8D34-4268A3DA6A0D}" srcOrd="9" destOrd="0" presId="urn:microsoft.com/office/officeart/2005/8/layout/hChevron3"/>
    <dgm:cxn modelId="{5695AFE0-B989-4171-BADA-9F0C5F1B6EAD}" type="presParOf" srcId="{CD930FA4-B710-41D4-9C78-4DF7A4D5BF95}" destId="{F5EF2F71-3483-465F-9103-2F7A70A7323E}" srcOrd="10" destOrd="0" presId="urn:microsoft.com/office/officeart/2005/8/layout/hChevron3"/>
    <dgm:cxn modelId="{CD99B26F-A149-4409-8BB8-A8BA0ED119FD}" type="presParOf" srcId="{CD930FA4-B710-41D4-9C78-4DF7A4D5BF95}" destId="{688E570F-DD06-4AAD-86CE-5A9066ADAFDF}" srcOrd="11" destOrd="0" presId="urn:microsoft.com/office/officeart/2005/8/layout/hChevron3"/>
    <dgm:cxn modelId="{E7C23B0D-F4C2-4D40-9C4B-663A0F1B3FDC}" type="presParOf" srcId="{CD930FA4-B710-41D4-9C78-4DF7A4D5BF95}" destId="{A02BFAB4-CE38-4506-8D35-0E4923B55973}" srcOrd="12" destOrd="0" presId="urn:microsoft.com/office/officeart/2005/8/layout/hChevron3"/>
    <dgm:cxn modelId="{F7E3F20D-071F-4E6E-86E1-FA85B356C92D}" type="presParOf" srcId="{CD930FA4-B710-41D4-9C78-4DF7A4D5BF95}" destId="{99BA3744-5085-41B0-89F4-C896A83F0718}" srcOrd="13" destOrd="0" presId="urn:microsoft.com/office/officeart/2005/8/layout/hChevron3"/>
    <dgm:cxn modelId="{C19129AA-3BE5-4588-AA2B-B26276F06CBE}" type="presParOf" srcId="{CD930FA4-B710-41D4-9C78-4DF7A4D5BF95}" destId="{5341E80E-B5C1-4A3D-B72C-5582FB9F9F2F}" srcOrd="14" destOrd="0" presId="urn:microsoft.com/office/officeart/2005/8/layout/hChevron3"/>
  </dgm:cxnLst>
  <dgm:bg>
    <a:noFill/>
    <a:effectLst>
      <a:outerShdw blurRad="50800" dist="50800" dir="5400000" algn="ctr" rotWithShape="0">
        <a:schemeClr val="bg1"/>
      </a:outerShdw>
    </a:effectLst>
  </dgm:bg>
  <dgm:whole>
    <a:ln>
      <a:noFill/>
    </a:ln>
  </dgm:whole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98CD7DE-0797-462D-8817-D5AB3972E14E}">
      <dsp:nvSpPr>
        <dsp:cNvPr id="0" name=""/>
        <dsp:cNvSpPr/>
      </dsp:nvSpPr>
      <dsp:spPr>
        <a:xfrm>
          <a:off x="3159" y="0"/>
          <a:ext cx="1284292" cy="446610"/>
        </a:xfrm>
        <a:prstGeom prst="homePlate">
          <a:avLst/>
        </a:prstGeom>
        <a:solidFill>
          <a:srgbClr val="FF000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13335" bIns="2667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kern="1200" dirty="0">
              <a:solidFill>
                <a:schemeClr val="bg1"/>
              </a:solidFill>
            </a:rPr>
            <a:t>Project Conceptualization</a:t>
          </a:r>
        </a:p>
      </dsp:txBody>
      <dsp:txXfrm>
        <a:off x="3159" y="0"/>
        <a:ext cx="1172640" cy="446610"/>
      </dsp:txXfrm>
    </dsp:sp>
    <dsp:sp modelId="{592790C8-6127-4BD2-886C-805D4A73A886}">
      <dsp:nvSpPr>
        <dsp:cNvPr id="0" name=""/>
        <dsp:cNvSpPr/>
      </dsp:nvSpPr>
      <dsp:spPr>
        <a:xfrm>
          <a:off x="1030593" y="0"/>
          <a:ext cx="1467971" cy="44661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13335" bIns="2667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/>
            <a:t>Market Requirements</a:t>
          </a:r>
        </a:p>
      </dsp:txBody>
      <dsp:txXfrm>
        <a:off x="1253898" y="0"/>
        <a:ext cx="1021361" cy="446610"/>
      </dsp:txXfrm>
    </dsp:sp>
    <dsp:sp modelId="{90D219FF-B932-48DF-AFEF-80C6C9AB6227}">
      <dsp:nvSpPr>
        <dsp:cNvPr id="0" name=""/>
        <dsp:cNvSpPr/>
      </dsp:nvSpPr>
      <dsp:spPr>
        <a:xfrm>
          <a:off x="2241706" y="0"/>
          <a:ext cx="1284292" cy="44661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13335" bIns="2667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/>
            <a:t>ERCOT Requirements</a:t>
          </a:r>
        </a:p>
      </dsp:txBody>
      <dsp:txXfrm>
        <a:off x="2465011" y="0"/>
        <a:ext cx="837682" cy="446610"/>
      </dsp:txXfrm>
    </dsp:sp>
    <dsp:sp modelId="{40D83397-1E0C-4187-8931-8AD51B34FDEC}">
      <dsp:nvSpPr>
        <dsp:cNvPr id="0" name=""/>
        <dsp:cNvSpPr/>
      </dsp:nvSpPr>
      <dsp:spPr>
        <a:xfrm>
          <a:off x="3269140" y="0"/>
          <a:ext cx="1284292" cy="44661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13335" bIns="2667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/>
            <a:t>Conceptual Design</a:t>
          </a:r>
        </a:p>
      </dsp:txBody>
      <dsp:txXfrm>
        <a:off x="3492445" y="0"/>
        <a:ext cx="837682" cy="446610"/>
      </dsp:txXfrm>
    </dsp:sp>
    <dsp:sp modelId="{8B89A91A-EA91-4125-B971-873FCA0360CA}">
      <dsp:nvSpPr>
        <dsp:cNvPr id="0" name=""/>
        <dsp:cNvSpPr/>
      </dsp:nvSpPr>
      <dsp:spPr>
        <a:xfrm>
          <a:off x="4296574" y="0"/>
          <a:ext cx="1284292" cy="44661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13335" bIns="2667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/>
            <a:t>Detail Design</a:t>
          </a:r>
        </a:p>
      </dsp:txBody>
      <dsp:txXfrm>
        <a:off x="4519879" y="0"/>
        <a:ext cx="837682" cy="446610"/>
      </dsp:txXfrm>
    </dsp:sp>
    <dsp:sp modelId="{B359F394-6B91-41A5-AC44-43817B8ABE69}">
      <dsp:nvSpPr>
        <dsp:cNvPr id="0" name=""/>
        <dsp:cNvSpPr/>
      </dsp:nvSpPr>
      <dsp:spPr>
        <a:xfrm>
          <a:off x="5324007" y="0"/>
          <a:ext cx="1284292" cy="44661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13335" bIns="2667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/>
            <a:t>Build and Unit Test</a:t>
          </a:r>
        </a:p>
      </dsp:txBody>
      <dsp:txXfrm>
        <a:off x="5547312" y="0"/>
        <a:ext cx="837682" cy="446610"/>
      </dsp:txXfrm>
    </dsp:sp>
    <dsp:sp modelId="{B78F5C03-9DC8-4354-BA8C-4D592392CB7D}">
      <dsp:nvSpPr>
        <dsp:cNvPr id="0" name=""/>
        <dsp:cNvSpPr/>
      </dsp:nvSpPr>
      <dsp:spPr>
        <a:xfrm>
          <a:off x="6351441" y="0"/>
          <a:ext cx="1284292" cy="44661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13335" bIns="2667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/>
            <a:t>ERCOT UAT</a:t>
          </a:r>
        </a:p>
      </dsp:txBody>
      <dsp:txXfrm>
        <a:off x="6574746" y="0"/>
        <a:ext cx="837682" cy="446610"/>
      </dsp:txXfrm>
    </dsp:sp>
    <dsp:sp modelId="{36502006-FBA5-4EA1-8B91-D9C750A8BB8C}">
      <dsp:nvSpPr>
        <dsp:cNvPr id="0" name=""/>
        <dsp:cNvSpPr/>
      </dsp:nvSpPr>
      <dsp:spPr>
        <a:xfrm>
          <a:off x="7378875" y="0"/>
          <a:ext cx="1284292" cy="44661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13335" bIns="2667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/>
            <a:t>Market Flight Test</a:t>
          </a:r>
        </a:p>
      </dsp:txBody>
      <dsp:txXfrm>
        <a:off x="7602180" y="0"/>
        <a:ext cx="837682" cy="44661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D5C7388-B486-49D0-9827-083081AE6252}">
      <dsp:nvSpPr>
        <dsp:cNvPr id="0" name=""/>
        <dsp:cNvSpPr/>
      </dsp:nvSpPr>
      <dsp:spPr>
        <a:xfrm>
          <a:off x="4336" y="215032"/>
          <a:ext cx="1344373" cy="537749"/>
        </a:xfrm>
        <a:prstGeom prst="homePlate">
          <a:avLst/>
        </a:prstGeom>
        <a:noFill/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13335" bIns="2667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/>
            <a:t>11 Weeks</a:t>
          </a:r>
        </a:p>
      </dsp:txBody>
      <dsp:txXfrm>
        <a:off x="4336" y="215032"/>
        <a:ext cx="1209936" cy="537749"/>
      </dsp:txXfrm>
    </dsp:sp>
    <dsp:sp modelId="{A3671AAC-78CC-42EA-B657-2BBF592EDE97}">
      <dsp:nvSpPr>
        <dsp:cNvPr id="0" name=""/>
        <dsp:cNvSpPr/>
      </dsp:nvSpPr>
      <dsp:spPr>
        <a:xfrm>
          <a:off x="1079835" y="215032"/>
          <a:ext cx="1344373" cy="537749"/>
        </a:xfrm>
        <a:prstGeom prst="chevron">
          <a:avLst/>
        </a:prstGeom>
        <a:noFill/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13335" bIns="2667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/>
            <a:t>6 Weeks</a:t>
          </a:r>
        </a:p>
      </dsp:txBody>
      <dsp:txXfrm>
        <a:off x="1348710" y="215032"/>
        <a:ext cx="806624" cy="537749"/>
      </dsp:txXfrm>
    </dsp:sp>
    <dsp:sp modelId="{DD53BBA5-DB95-41F7-BBC3-5AC830A2D773}">
      <dsp:nvSpPr>
        <dsp:cNvPr id="0" name=""/>
        <dsp:cNvSpPr/>
      </dsp:nvSpPr>
      <dsp:spPr>
        <a:xfrm>
          <a:off x="2155334" y="215032"/>
          <a:ext cx="1344373" cy="537749"/>
        </a:xfrm>
        <a:prstGeom prst="chevron">
          <a:avLst/>
        </a:prstGeom>
        <a:noFill/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13335" bIns="2667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/>
            <a:t>8 Weeks</a:t>
          </a:r>
        </a:p>
      </dsp:txBody>
      <dsp:txXfrm>
        <a:off x="2424209" y="215032"/>
        <a:ext cx="806624" cy="537749"/>
      </dsp:txXfrm>
    </dsp:sp>
    <dsp:sp modelId="{67AD5D2A-04D4-42BF-9A36-AD3BA30E9155}">
      <dsp:nvSpPr>
        <dsp:cNvPr id="0" name=""/>
        <dsp:cNvSpPr/>
      </dsp:nvSpPr>
      <dsp:spPr>
        <a:xfrm>
          <a:off x="3230833" y="218269"/>
          <a:ext cx="1344373" cy="537749"/>
        </a:xfrm>
        <a:prstGeom prst="chevron">
          <a:avLst/>
        </a:prstGeom>
        <a:noFill/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13335" bIns="2667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/>
            <a:t>4 Weeks</a:t>
          </a:r>
        </a:p>
      </dsp:txBody>
      <dsp:txXfrm>
        <a:off x="3499708" y="218269"/>
        <a:ext cx="806624" cy="537749"/>
      </dsp:txXfrm>
    </dsp:sp>
    <dsp:sp modelId="{F94C3C47-1AFC-45FF-B288-40D738414D28}">
      <dsp:nvSpPr>
        <dsp:cNvPr id="0" name=""/>
        <dsp:cNvSpPr/>
      </dsp:nvSpPr>
      <dsp:spPr>
        <a:xfrm>
          <a:off x="4306332" y="215032"/>
          <a:ext cx="1344373" cy="537749"/>
        </a:xfrm>
        <a:prstGeom prst="chevron">
          <a:avLst/>
        </a:prstGeom>
        <a:noFill/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13335" bIns="2667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/>
            <a:t>10 Weeks</a:t>
          </a:r>
        </a:p>
      </dsp:txBody>
      <dsp:txXfrm>
        <a:off x="4575207" y="215032"/>
        <a:ext cx="806624" cy="537749"/>
      </dsp:txXfrm>
    </dsp:sp>
    <dsp:sp modelId="{F5EF2F71-3483-465F-9103-2F7A70A7323E}">
      <dsp:nvSpPr>
        <dsp:cNvPr id="0" name=""/>
        <dsp:cNvSpPr/>
      </dsp:nvSpPr>
      <dsp:spPr>
        <a:xfrm>
          <a:off x="5381831" y="215032"/>
          <a:ext cx="1344373" cy="537749"/>
        </a:xfrm>
        <a:prstGeom prst="chevron">
          <a:avLst/>
        </a:prstGeom>
        <a:noFill/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13335" bIns="2667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/>
            <a:t>12 Weeks</a:t>
          </a:r>
        </a:p>
      </dsp:txBody>
      <dsp:txXfrm>
        <a:off x="5650706" y="215032"/>
        <a:ext cx="806624" cy="537749"/>
      </dsp:txXfrm>
    </dsp:sp>
    <dsp:sp modelId="{A02BFAB4-CE38-4506-8D35-0E4923B55973}">
      <dsp:nvSpPr>
        <dsp:cNvPr id="0" name=""/>
        <dsp:cNvSpPr/>
      </dsp:nvSpPr>
      <dsp:spPr>
        <a:xfrm>
          <a:off x="6457330" y="215032"/>
          <a:ext cx="1344373" cy="537749"/>
        </a:xfrm>
        <a:prstGeom prst="chevron">
          <a:avLst/>
        </a:prstGeom>
        <a:noFill/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13335" bIns="2667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/>
            <a:t>16 Weeks</a:t>
          </a:r>
        </a:p>
      </dsp:txBody>
      <dsp:txXfrm>
        <a:off x="6726205" y="215032"/>
        <a:ext cx="806624" cy="537749"/>
      </dsp:txXfrm>
    </dsp:sp>
    <dsp:sp modelId="{5341E80E-B5C1-4A3D-B72C-5582FB9F9F2F}">
      <dsp:nvSpPr>
        <dsp:cNvPr id="0" name=""/>
        <dsp:cNvSpPr/>
      </dsp:nvSpPr>
      <dsp:spPr>
        <a:xfrm>
          <a:off x="7532829" y="215032"/>
          <a:ext cx="1344373" cy="537749"/>
        </a:xfrm>
        <a:prstGeom prst="chevron">
          <a:avLst/>
        </a:prstGeom>
        <a:noFill/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13335" bIns="2667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/>
            <a:t>7 Weeks</a:t>
          </a:r>
        </a:p>
      </dsp:txBody>
      <dsp:txXfrm>
        <a:off x="7801704" y="215032"/>
        <a:ext cx="806624" cy="53774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D5C7388-B486-49D0-9827-083081AE6252}">
      <dsp:nvSpPr>
        <dsp:cNvPr id="0" name=""/>
        <dsp:cNvSpPr/>
      </dsp:nvSpPr>
      <dsp:spPr>
        <a:xfrm>
          <a:off x="4188" y="10867"/>
          <a:ext cx="1298388" cy="519355"/>
        </a:xfrm>
        <a:prstGeom prst="homePlate">
          <a:avLst/>
        </a:prstGeom>
        <a:noFill/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13335" bIns="2667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Q4 2020 - Q1 2021</a:t>
          </a:r>
          <a:endParaRPr lang="en-US" sz="1000" kern="1200" dirty="0"/>
        </a:p>
      </dsp:txBody>
      <dsp:txXfrm>
        <a:off x="4188" y="10867"/>
        <a:ext cx="1168549" cy="519355"/>
      </dsp:txXfrm>
    </dsp:sp>
    <dsp:sp modelId="{A3671AAC-78CC-42EA-B657-2BBF592EDE97}">
      <dsp:nvSpPr>
        <dsp:cNvPr id="0" name=""/>
        <dsp:cNvSpPr/>
      </dsp:nvSpPr>
      <dsp:spPr>
        <a:xfrm>
          <a:off x="1042899" y="10867"/>
          <a:ext cx="1298388" cy="519355"/>
        </a:xfrm>
        <a:prstGeom prst="chevron">
          <a:avLst/>
        </a:prstGeom>
        <a:noFill/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13335" bIns="2667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 dirty="0"/>
        </a:p>
      </dsp:txBody>
      <dsp:txXfrm>
        <a:off x="1302577" y="10867"/>
        <a:ext cx="779033" cy="519355"/>
      </dsp:txXfrm>
    </dsp:sp>
    <dsp:sp modelId="{DD53BBA5-DB95-41F7-BBC3-5AC830A2D773}">
      <dsp:nvSpPr>
        <dsp:cNvPr id="0" name=""/>
        <dsp:cNvSpPr/>
      </dsp:nvSpPr>
      <dsp:spPr>
        <a:xfrm>
          <a:off x="2081610" y="10867"/>
          <a:ext cx="1298388" cy="519355"/>
        </a:xfrm>
        <a:prstGeom prst="chevron">
          <a:avLst/>
        </a:prstGeom>
        <a:noFill/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13335" bIns="2667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 dirty="0"/>
        </a:p>
      </dsp:txBody>
      <dsp:txXfrm>
        <a:off x="2341288" y="10867"/>
        <a:ext cx="779033" cy="519355"/>
      </dsp:txXfrm>
    </dsp:sp>
    <dsp:sp modelId="{67AD5D2A-04D4-42BF-9A36-AD3BA30E9155}">
      <dsp:nvSpPr>
        <dsp:cNvPr id="0" name=""/>
        <dsp:cNvSpPr/>
      </dsp:nvSpPr>
      <dsp:spPr>
        <a:xfrm>
          <a:off x="3120321" y="13994"/>
          <a:ext cx="1298388" cy="519355"/>
        </a:xfrm>
        <a:prstGeom prst="chevron">
          <a:avLst/>
        </a:prstGeom>
        <a:noFill/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13335" bIns="2667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 dirty="0"/>
        </a:p>
      </dsp:txBody>
      <dsp:txXfrm>
        <a:off x="3379999" y="13994"/>
        <a:ext cx="779033" cy="519355"/>
      </dsp:txXfrm>
    </dsp:sp>
    <dsp:sp modelId="{F94C3C47-1AFC-45FF-B288-40D738414D28}">
      <dsp:nvSpPr>
        <dsp:cNvPr id="0" name=""/>
        <dsp:cNvSpPr/>
      </dsp:nvSpPr>
      <dsp:spPr>
        <a:xfrm>
          <a:off x="4159032" y="10867"/>
          <a:ext cx="1298388" cy="519355"/>
        </a:xfrm>
        <a:prstGeom prst="chevron">
          <a:avLst/>
        </a:prstGeom>
        <a:noFill/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13335" bIns="2667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 dirty="0"/>
        </a:p>
      </dsp:txBody>
      <dsp:txXfrm>
        <a:off x="4418710" y="10867"/>
        <a:ext cx="779033" cy="519355"/>
      </dsp:txXfrm>
    </dsp:sp>
    <dsp:sp modelId="{F5EF2F71-3483-465F-9103-2F7A70A7323E}">
      <dsp:nvSpPr>
        <dsp:cNvPr id="0" name=""/>
        <dsp:cNvSpPr/>
      </dsp:nvSpPr>
      <dsp:spPr>
        <a:xfrm>
          <a:off x="5197743" y="10867"/>
          <a:ext cx="1298388" cy="519355"/>
        </a:xfrm>
        <a:prstGeom prst="chevron">
          <a:avLst/>
        </a:prstGeom>
        <a:noFill/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13335" bIns="2667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 dirty="0"/>
        </a:p>
      </dsp:txBody>
      <dsp:txXfrm>
        <a:off x="5457421" y="10867"/>
        <a:ext cx="779033" cy="519355"/>
      </dsp:txXfrm>
    </dsp:sp>
    <dsp:sp modelId="{A02BFAB4-CE38-4506-8D35-0E4923B55973}">
      <dsp:nvSpPr>
        <dsp:cNvPr id="0" name=""/>
        <dsp:cNvSpPr/>
      </dsp:nvSpPr>
      <dsp:spPr>
        <a:xfrm>
          <a:off x="6236454" y="10867"/>
          <a:ext cx="1298388" cy="519355"/>
        </a:xfrm>
        <a:prstGeom prst="chevron">
          <a:avLst/>
        </a:prstGeom>
        <a:noFill/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13335" bIns="2667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 dirty="0"/>
        </a:p>
      </dsp:txBody>
      <dsp:txXfrm>
        <a:off x="6496132" y="10867"/>
        <a:ext cx="779033" cy="519355"/>
      </dsp:txXfrm>
    </dsp:sp>
    <dsp:sp modelId="{5341E80E-B5C1-4A3D-B72C-5582FB9F9F2F}">
      <dsp:nvSpPr>
        <dsp:cNvPr id="0" name=""/>
        <dsp:cNvSpPr/>
      </dsp:nvSpPr>
      <dsp:spPr>
        <a:xfrm>
          <a:off x="7275165" y="10867"/>
          <a:ext cx="1298388" cy="519355"/>
        </a:xfrm>
        <a:prstGeom prst="chevron">
          <a:avLst/>
        </a:prstGeom>
        <a:noFill/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13335" bIns="2667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Q2-Q3 2024</a:t>
          </a:r>
          <a:endParaRPr lang="en-US" sz="1000" kern="1200" dirty="0"/>
        </a:p>
      </dsp:txBody>
      <dsp:txXfrm>
        <a:off x="7534843" y="10867"/>
        <a:ext cx="779033" cy="51935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6E9F4A-4066-491C-8F25-BCC5643327B9}" type="datetimeFigureOut">
              <a:rPr lang="en-US" smtClean="0"/>
              <a:t>1/25/2021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AC5BAE-5329-436C-BB9D-CF26C62919C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784800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447C23-70FF-4D54-8A37-93BEF4D37D87}" type="datetimeFigureOut">
              <a:rPr lang="en-US" smtClean="0"/>
              <a:t>1/25/2021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38A51B-00BD-480F-A961-AEEFF753F5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7533323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38A51B-00BD-480F-A961-AEEFF753F556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28812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38A51B-00BD-480F-A961-AEEFF753F556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82383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38A51B-00BD-480F-A961-AEEFF753F556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90404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38A51B-00BD-480F-A961-AEEFF753F556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03571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38A51B-00BD-480F-A961-AEEFF753F556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91609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38A51B-00BD-480F-A961-AEEFF753F556}" type="slidenum">
              <a:rPr lang="en-US" smtClean="0">
                <a:solidFill>
                  <a:prstClr val="black"/>
                </a:solidFill>
              </a:rPr>
              <a:pPr/>
              <a:t>7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369027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38A51B-00BD-480F-A961-AEEFF753F556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07747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543800" cy="1219199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0099" y="1905000"/>
            <a:ext cx="7810501" cy="4190999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3B52CA1D-CD27-4D64-A20B-9072124BBC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5F296ECA-5D9F-4BC6-BFD8-F1029709C9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9927EA4D-8669-4CBF-BBC6-C7E05121DC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68893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91440" rIns="45720" bIns="9144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1/9/2018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December TAC &amp; Board of Directors Update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65936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2302"/>
            <a:ext cx="1971675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2302"/>
            <a:ext cx="5800725" cy="5759898"/>
          </a:xfrm>
        </p:spPr>
        <p:txBody>
          <a:bodyPr vert="eaVert" lIns="45720" tIns="91440" rIns="45720" bIns="9144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1/9/2018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December TAC &amp; Board of Directors Update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71597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21EDB76-CD43-480E-8EA0-CC06EF22C0A1}" type="slidenum"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Retail Market Training Task Force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Update to RMS</a:t>
            </a:r>
          </a:p>
        </p:txBody>
      </p:sp>
    </p:spTree>
    <p:extLst>
      <p:ext uri="{BB962C8B-B14F-4D97-AF65-F5344CB8AC3E}">
        <p14:creationId xmlns:p14="http://schemas.microsoft.com/office/powerpoint/2010/main" val="5082206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185C669-FB09-4A92-913B-0BA846DAB37C}" type="slidenum"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Retail Market Training Task Force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Update to RMS</a:t>
            </a:r>
          </a:p>
        </p:txBody>
      </p:sp>
    </p:spTree>
    <p:extLst>
      <p:ext uri="{BB962C8B-B14F-4D97-AF65-F5344CB8AC3E}">
        <p14:creationId xmlns:p14="http://schemas.microsoft.com/office/powerpoint/2010/main" val="31217562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609604"/>
            <a:ext cx="7543800" cy="371550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63527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381717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5"/>
            <a:ext cx="3703320" cy="402335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10720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5"/>
            <a:ext cx="7543800" cy="1313596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>
                    <a:lumMod val="9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>
                    <a:lumMod val="9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1/9/2018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December TAC &amp; Board of Directors Update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61971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1/9/2018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December TAC &amp; Board of Directors Update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73501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1/9/2018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December TAC &amp; Board of Directors Update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43580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" y="0"/>
            <a:ext cx="3038093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dirty="0"/>
              <a:t>1/9/2018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December TAC &amp; Board of Directors Update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DEDA31E-5185-4CB0-88E0-309A957138B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12827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5234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solidFill>
            <a:schemeClr val="bg1">
              <a:lumMod val="50000"/>
              <a:lumOff val="5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3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1/9/2018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December TAC &amp; Board of Directors Update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DEDA31E-5185-4CB0-88E0-309A957138B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15692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2" y="6400800"/>
            <a:ext cx="9143989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9144001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5"/>
            <a:ext cx="7543800" cy="131359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1/9/2018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December TAC &amp; Board of Directors Update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EDEDA31E-5185-4CB0-88E0-309A957138BF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7394433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329" r:id="rId1"/>
    <p:sldLayoutId id="2147484328" r:id="rId2"/>
    <p:sldLayoutId id="2147484330" r:id="rId3"/>
    <p:sldLayoutId id="2147484331" r:id="rId4"/>
    <p:sldLayoutId id="2147484332" r:id="rId5"/>
    <p:sldLayoutId id="2147484333" r:id="rId6"/>
    <p:sldLayoutId id="2147484334" r:id="rId7"/>
    <p:sldLayoutId id="2147484335" r:id="rId8"/>
    <p:sldLayoutId id="2147484336" r:id="rId9"/>
    <p:sldLayoutId id="2147484337" r:id="rId10"/>
    <p:sldLayoutId id="2147484338" r:id="rId11"/>
  </p:sldLayoutIdLst>
  <p:hf hdr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3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5EE74527-A6B7-4978-8CA2-A96E52BABC2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3559" name="Rectangle 7"/>
          <p:cNvSpPr>
            <a:spLocks noChangeArrowheads="1"/>
          </p:cNvSpPr>
          <p:nvPr userDrawn="1"/>
        </p:nvSpPr>
        <p:spPr bwMode="auto">
          <a:xfrm>
            <a:off x="0" y="6235700"/>
            <a:ext cx="9144000" cy="622300"/>
          </a:xfrm>
          <a:prstGeom prst="rect">
            <a:avLst/>
          </a:prstGeom>
          <a:solidFill>
            <a:srgbClr val="ECECE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0"/>
            <a:ext cx="8686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48400" y="645795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23563" name="Line 11"/>
          <p:cNvSpPr>
            <a:spLocks noChangeShapeType="1"/>
          </p:cNvSpPr>
          <p:nvPr userDrawn="1"/>
        </p:nvSpPr>
        <p:spPr bwMode="auto">
          <a:xfrm>
            <a:off x="1069975" y="6457950"/>
            <a:ext cx="0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4579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  <p:sp>
        <p:nvSpPr>
          <p:cNvPr id="23564" name="Line 12"/>
          <p:cNvSpPr>
            <a:spLocks noChangeShapeType="1"/>
          </p:cNvSpPr>
          <p:nvPr userDrawn="1"/>
        </p:nvSpPr>
        <p:spPr bwMode="auto">
          <a:xfrm>
            <a:off x="0" y="6731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3565" name="Rectangle 13"/>
          <p:cNvSpPr>
            <a:spLocks noChangeArrowheads="1"/>
          </p:cNvSpPr>
          <p:nvPr/>
        </p:nvSpPr>
        <p:spPr bwMode="auto">
          <a:xfrm>
            <a:off x="3429000" y="647700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fld id="{30AE3F6D-6E55-4F4D-8DFA-3811BE74B05E}" type="slidenum">
              <a:rPr lang="en-US" sz="1200"/>
              <a:pPr algn="ctr">
                <a:defRPr/>
              </a:pPr>
              <a:t>‹#›</a:t>
            </a:fld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1458475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0" r:id="rId1"/>
    <p:sldLayoutId id="2147484341" r:id="rId2"/>
  </p:sldLayoutIdLst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13" Type="http://schemas.openxmlformats.org/officeDocument/2006/relationships/diagramLayout" Target="../diagrams/layout3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12" Type="http://schemas.openxmlformats.org/officeDocument/2006/relationships/diagramData" Target="../diagrams/data3.xml"/><Relationship Id="rId2" Type="http://schemas.openxmlformats.org/officeDocument/2006/relationships/diagramData" Target="../diagrams/data1.xml"/><Relationship Id="rId16" Type="http://schemas.microsoft.com/office/2007/relationships/diagramDrawing" Target="../diagrams/drawing3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5" Type="http://schemas.openxmlformats.org/officeDocument/2006/relationships/diagramColors" Target="../diagrams/colors3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Relationship Id="rId1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rcot.com/content/wcm/key_documents_lists/194192/09.__RMTTF_UPDATE_TO_RMS_20201006.pptx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January 27, 2021</a:t>
            </a:r>
            <a:r>
              <a:rPr lang="en-US" sz="4000" dirty="0"/>
              <a:t/>
            </a:r>
            <a:br>
              <a:rPr lang="en-US" sz="4000" dirty="0"/>
            </a:br>
            <a:r>
              <a:rPr lang="en-US" sz="4000" dirty="0"/>
              <a:t>RMS Update to TAC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endParaRPr lang="en-US" dirty="0"/>
          </a:p>
          <a:p>
            <a:r>
              <a:rPr lang="en-US" dirty="0" smtClean="0"/>
              <a:t>Jim Lee</a:t>
            </a:r>
            <a:endParaRPr lang="en-US" dirty="0"/>
          </a:p>
          <a:p>
            <a:r>
              <a:rPr lang="en-US" dirty="0"/>
              <a:t>RMS Chair</a:t>
            </a:r>
          </a:p>
        </p:txBody>
      </p:sp>
    </p:spTree>
    <p:extLst>
      <p:ext uri="{BB962C8B-B14F-4D97-AF65-F5344CB8AC3E}">
        <p14:creationId xmlns:p14="http://schemas.microsoft.com/office/powerpoint/2010/main" val="8652443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r>
              <a:rPr lang="en-US" sz="3600" dirty="0"/>
              <a:t>Updates – </a:t>
            </a:r>
            <a:r>
              <a:rPr lang="en-US" sz="3600" dirty="0" smtClean="0"/>
              <a:t>Dec 1 &amp; Jan 12 </a:t>
            </a:r>
            <a:r>
              <a:rPr lang="en-US" sz="3600" dirty="0"/>
              <a:t>RMS Meeting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2400" dirty="0" smtClean="0"/>
          </a:p>
          <a:p>
            <a:r>
              <a:rPr lang="en-US" sz="2400" dirty="0" smtClean="0"/>
              <a:t>2021 RMS Leadership elections: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 smtClean="0"/>
              <a:t>Chair: Jim Lee – AEP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 smtClean="0"/>
              <a:t>Vice Chair: John Schatz – Luminant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/>
          </a:p>
          <a:p>
            <a:r>
              <a:rPr lang="en-US" dirty="0"/>
              <a:t>Voting Items:</a:t>
            </a:r>
          </a:p>
          <a:p>
            <a:pPr marL="726948" lvl="1" indent="-342900">
              <a:buFont typeface="Arial" panose="020B0604020202020204" pitchFamily="34" charset="0"/>
              <a:buChar char="•"/>
            </a:pPr>
            <a:r>
              <a:rPr lang="en-US" dirty="0"/>
              <a:t>Approved 2021 Retail Market IT Services SLA</a:t>
            </a:r>
          </a:p>
          <a:p>
            <a:pPr marL="726948" lvl="1" indent="-342900">
              <a:buFont typeface="Arial" panose="020B0604020202020204" pitchFamily="34" charset="0"/>
              <a:buChar char="•"/>
            </a:pPr>
            <a:r>
              <a:rPr lang="en-US" dirty="0"/>
              <a:t>Approved 2021 Market Data Transparency SLA</a:t>
            </a:r>
          </a:p>
          <a:p>
            <a:endParaRPr lang="en-US" sz="2400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A799451-ED23-4192-A317-AFB1DD03DA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425344" y="6459786"/>
            <a:ext cx="984019" cy="365125"/>
          </a:xfrm>
        </p:spPr>
        <p:txBody>
          <a:bodyPr/>
          <a:lstStyle/>
          <a:p>
            <a:fld id="{EDEDA31E-5185-4CB0-88E0-309A957138BF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96852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r>
              <a:rPr lang="en-US" sz="3600" dirty="0"/>
              <a:t>Updates – </a:t>
            </a:r>
            <a:r>
              <a:rPr lang="en-US" sz="3600" dirty="0" smtClean="0"/>
              <a:t>Dec 1 &amp; Jan 12 RMS Meetings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u="sng" dirty="0" smtClean="0">
                <a:solidFill>
                  <a:srgbClr val="FFC000"/>
                </a:solidFill>
              </a:rPr>
              <a:t>Texas Standard Electronic Transaction (TXSET):</a:t>
            </a:r>
            <a:r>
              <a:rPr lang="en-US" dirty="0" smtClean="0">
                <a:solidFill>
                  <a:srgbClr val="FFC000"/>
                </a:solidFill>
              </a:rPr>
              <a:t> </a:t>
            </a:r>
          </a:p>
          <a:p>
            <a:r>
              <a:rPr lang="en-US" sz="2000" dirty="0" smtClean="0"/>
              <a:t>5.0 Release – First major TXSET release since 2012, includes:</a:t>
            </a:r>
          </a:p>
          <a:p>
            <a:pPr marL="841248" lvl="1" indent="-457200">
              <a:buFont typeface="Arial" panose="020B0604020202020204" pitchFamily="34" charset="0"/>
              <a:buChar char="•"/>
            </a:pPr>
            <a:r>
              <a:rPr lang="en-US" sz="2000" dirty="0" smtClean="0"/>
              <a:t>Inadvertent Gain transactional solution</a:t>
            </a:r>
          </a:p>
          <a:p>
            <a:pPr marL="1389888" lvl="4" indent="-457200">
              <a:buFont typeface="Arial" panose="020B0604020202020204" pitchFamily="34" charset="0"/>
              <a:buChar char="•"/>
            </a:pPr>
            <a:r>
              <a:rPr lang="en-US" sz="1600" dirty="0" smtClean="0"/>
              <a:t>Adds indicator within transaction to allow TDSP’s system to recognize and systematically process IAG/IAL transactions</a:t>
            </a:r>
          </a:p>
          <a:p>
            <a:pPr marL="841248" lvl="1" indent="-457200">
              <a:buFont typeface="Arial" panose="020B0604020202020204" pitchFamily="34" charset="0"/>
              <a:buChar char="•"/>
            </a:pPr>
            <a:r>
              <a:rPr lang="en-US" sz="2000" dirty="0" smtClean="0"/>
              <a:t>Hurricane Harvey Lessons Learned</a:t>
            </a:r>
          </a:p>
          <a:p>
            <a:pPr marL="1389888" lvl="4" indent="-457200">
              <a:buFont typeface="Arial" panose="020B0604020202020204" pitchFamily="34" charset="0"/>
              <a:buChar char="•"/>
            </a:pPr>
            <a:r>
              <a:rPr lang="en-US" sz="1600" dirty="0" smtClean="0"/>
              <a:t>Adding Premise Type attribute to identify dwelling type</a:t>
            </a:r>
          </a:p>
          <a:p>
            <a:pPr marL="1389888" lvl="4" indent="-457200">
              <a:buFont typeface="Arial" panose="020B0604020202020204" pitchFamily="34" charset="0"/>
              <a:buChar char="•"/>
            </a:pPr>
            <a:r>
              <a:rPr lang="en-US" sz="1600" dirty="0" smtClean="0"/>
              <a:t>Emergency Disconnect/Reconnect process improvements</a:t>
            </a:r>
          </a:p>
          <a:p>
            <a:pPr marL="841248" lvl="1" indent="-457200">
              <a:buFont typeface="Arial" panose="020B0604020202020204" pitchFamily="34" charset="0"/>
              <a:buChar char="•"/>
            </a:pPr>
            <a:r>
              <a:rPr lang="en-US" sz="2000" dirty="0" smtClean="0"/>
              <a:t>General Retail Processes &amp; Communication Enhancements</a:t>
            </a:r>
          </a:p>
          <a:p>
            <a:pPr marL="1389888" lvl="4" indent="-457200">
              <a:buFont typeface="Arial" panose="020B0604020202020204" pitchFamily="34" charset="0"/>
              <a:buChar char="•"/>
            </a:pPr>
            <a:r>
              <a:rPr lang="en-US" sz="1600" dirty="0" smtClean="0"/>
              <a:t>Adding “County” in address for better Weather Moratorium handling</a:t>
            </a:r>
          </a:p>
          <a:p>
            <a:pPr marL="1389888" lvl="4" indent="-457200">
              <a:buFont typeface="Arial" panose="020B0604020202020204" pitchFamily="34" charset="0"/>
              <a:buChar char="•"/>
            </a:pPr>
            <a:r>
              <a:rPr lang="en-US" sz="1600" dirty="0" smtClean="0"/>
              <a:t>Right sizing the list of market reject reasons</a:t>
            </a:r>
          </a:p>
          <a:p>
            <a:pPr marL="1389888" lvl="4" indent="-457200">
              <a:buFont typeface="Arial" panose="020B0604020202020204" pitchFamily="34" charset="0"/>
              <a:buChar char="•"/>
            </a:pPr>
            <a:r>
              <a:rPr lang="en-US" sz="1600" dirty="0" smtClean="0"/>
              <a:t>Construction Hold enhancements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457200" indent="-457200">
              <a:buFont typeface="Wingdings" panose="05000000000000000000" pitchFamily="2" charset="2"/>
              <a:buChar char="§"/>
            </a:pPr>
            <a:endParaRPr lang="en-US" dirty="0"/>
          </a:p>
          <a:p>
            <a:pPr marL="726948" lvl="1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A799451-ED23-4192-A317-AFB1DD03DA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425344" y="6459786"/>
            <a:ext cx="984019" cy="365125"/>
          </a:xfrm>
        </p:spPr>
        <p:txBody>
          <a:bodyPr/>
          <a:lstStyle/>
          <a:p>
            <a:fld id="{EDEDA31E-5185-4CB0-88E0-309A957138BF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99083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E60B38ED-07D2-4397-9F96-9258C24C628D}"/>
              </a:ext>
            </a:extLst>
          </p:cNvPr>
          <p:cNvSpPr/>
          <p:nvPr/>
        </p:nvSpPr>
        <p:spPr>
          <a:xfrm>
            <a:off x="1" y="2928977"/>
            <a:ext cx="9143999" cy="141442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42900"/>
            <a:endParaRPr lang="en-US" sz="1350" dirty="0">
              <a:solidFill>
                <a:srgbClr val="000000"/>
              </a:solidFill>
              <a:latin typeface="Corbel" panose="020B0503020204020204"/>
            </a:endParaRPr>
          </a:p>
        </p:txBody>
      </p:sp>
      <p:sp>
        <p:nvSpPr>
          <p:cNvPr id="7" name="Content Placeholder 3">
            <a:extLst>
              <a:ext uri="{FF2B5EF4-FFF2-40B4-BE49-F238E27FC236}">
                <a16:creationId xmlns:a16="http://schemas.microsoft.com/office/drawing/2014/main" id="{745FB722-5D6A-4175-9B13-03828E9673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85509" y="2117951"/>
            <a:ext cx="8159124" cy="736581"/>
          </a:xfrm>
        </p:spPr>
        <p:txBody>
          <a:bodyPr>
            <a:normAutofit/>
          </a:bodyPr>
          <a:lstStyle/>
          <a:p>
            <a:pPr algn="ctr"/>
            <a:r>
              <a:rPr lang="en-US" sz="3200" i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rgbClr val="FFFFFF">
                      <a:alpha val="40000"/>
                    </a:srgbClr>
                  </a:outerShdw>
                </a:effectLst>
              </a:rPr>
              <a:t>TXSET 5.0 RELEASE TIMELINE</a:t>
            </a:r>
            <a:endParaRPr lang="en-US" sz="2800" b="1" i="1" dirty="0">
              <a:solidFill>
                <a:schemeClr val="tx1"/>
              </a:solidFill>
            </a:endParaRPr>
          </a:p>
        </p:txBody>
      </p:sp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93E50730-3601-4863-8CEA-70609D08F124}"/>
              </a:ext>
            </a:extLst>
          </p:cNvPr>
          <p:cNvGraphicFramePr/>
          <p:nvPr>
            <p:extLst/>
          </p:nvPr>
        </p:nvGraphicFramePr>
        <p:xfrm>
          <a:off x="131230" y="3158455"/>
          <a:ext cx="8666327" cy="4466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94D36583-7196-471F-BA6D-A84B3CF36BFA}"/>
              </a:ext>
            </a:extLst>
          </p:cNvPr>
          <p:cNvGraphicFramePr/>
          <p:nvPr>
            <p:extLst/>
          </p:nvPr>
        </p:nvGraphicFramePr>
        <p:xfrm>
          <a:off x="131230" y="3605064"/>
          <a:ext cx="8881540" cy="9678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9" name="Diagram 8">
            <a:extLst>
              <a:ext uri="{FF2B5EF4-FFF2-40B4-BE49-F238E27FC236}">
                <a16:creationId xmlns:a16="http://schemas.microsoft.com/office/drawing/2014/main" id="{14D2E357-33B5-495E-828C-848B55E1229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37533503"/>
              </p:ext>
            </p:extLst>
          </p:nvPr>
        </p:nvGraphicFramePr>
        <p:xfrm>
          <a:off x="76200" y="2780087"/>
          <a:ext cx="8577743" cy="5410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sp>
        <p:nvSpPr>
          <p:cNvPr id="13" name="Rectangle 12">
            <a:extLst>
              <a:ext uri="{FF2B5EF4-FFF2-40B4-BE49-F238E27FC236}">
                <a16:creationId xmlns:a16="http://schemas.microsoft.com/office/drawing/2014/main" id="{0C99AE24-7079-4EB1-BD13-A3F19265C6E6}"/>
              </a:ext>
            </a:extLst>
          </p:cNvPr>
          <p:cNvSpPr/>
          <p:nvPr/>
        </p:nvSpPr>
        <p:spPr>
          <a:xfrm>
            <a:off x="609600" y="4953000"/>
            <a:ext cx="757617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/>
              <a:t>Projected Timeline - 65 Weeks or 15 Months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543800" cy="1219199"/>
          </a:xfrm>
        </p:spPr>
        <p:txBody>
          <a:bodyPr anchor="ctr">
            <a:normAutofit/>
          </a:bodyPr>
          <a:lstStyle/>
          <a:p>
            <a:r>
              <a:rPr lang="en-US" sz="3600" dirty="0"/>
              <a:t>Updates – </a:t>
            </a:r>
            <a:r>
              <a:rPr lang="en-US" sz="3600" dirty="0" smtClean="0"/>
              <a:t>Dec 1 &amp; Jan 12 RMS Meetings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0255197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6296" y="1905000"/>
            <a:ext cx="7810501" cy="4190999"/>
          </a:xfrm>
        </p:spPr>
        <p:txBody>
          <a:bodyPr>
            <a:normAutofit fontScale="92500" lnSpcReduction="10000"/>
          </a:bodyPr>
          <a:lstStyle/>
          <a:p>
            <a:r>
              <a:rPr lang="en-US" sz="2400" u="sng" dirty="0" smtClean="0">
                <a:solidFill>
                  <a:srgbClr val="FFC000"/>
                </a:solidFill>
              </a:rPr>
              <a:t>Profiling WG:</a:t>
            </a:r>
            <a:r>
              <a:rPr lang="en-US" sz="2400" dirty="0" smtClean="0">
                <a:solidFill>
                  <a:srgbClr val="FFC000"/>
                </a:solidFill>
              </a:rPr>
              <a:t> </a:t>
            </a:r>
            <a:r>
              <a:rPr lang="en-US" sz="2400" dirty="0" smtClean="0"/>
              <a:t>endorsed draft Revision Requests related to market effort of replacing IDR meters with AMS meters.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800" dirty="0" smtClean="0"/>
              <a:t/>
            </a:r>
            <a:br>
              <a:rPr lang="en-US" sz="800" dirty="0" smtClean="0"/>
            </a:br>
            <a:r>
              <a:rPr lang="en-US" sz="2400" dirty="0" smtClean="0"/>
              <a:t>Impacts to:</a:t>
            </a:r>
          </a:p>
          <a:p>
            <a:pPr marL="909828" lvl="2" indent="-342900">
              <a:buFont typeface="Arial" panose="020B0604020202020204" pitchFamily="34" charset="0"/>
              <a:buChar char="•"/>
            </a:pPr>
            <a:r>
              <a:rPr lang="en-US" dirty="0" smtClean="0"/>
              <a:t>ERCOT Settlement</a:t>
            </a:r>
          </a:p>
          <a:p>
            <a:pPr marL="909828" lvl="2" indent="-342900">
              <a:buFont typeface="Arial" panose="020B0604020202020204" pitchFamily="34" charset="0"/>
              <a:buChar char="•"/>
            </a:pPr>
            <a:r>
              <a:rPr lang="en-US" dirty="0" smtClean="0"/>
              <a:t>Load Profiling</a:t>
            </a:r>
          </a:p>
          <a:p>
            <a:pPr marL="909828" lvl="2" indent="-342900">
              <a:buFont typeface="Arial" panose="020B0604020202020204" pitchFamily="34" charset="0"/>
              <a:buChar char="•"/>
            </a:pPr>
            <a:r>
              <a:rPr lang="en-US" dirty="0" smtClean="0"/>
              <a:t>Metering requirements – AMS install &amp; IDR removal</a:t>
            </a:r>
          </a:p>
          <a:p>
            <a:pPr marL="909828" lvl="2" indent="-342900">
              <a:buFont typeface="Arial" panose="020B0604020202020204" pitchFamily="34" charset="0"/>
              <a:buChar char="•"/>
            </a:pPr>
            <a:r>
              <a:rPr lang="en-US" dirty="0" smtClean="0"/>
              <a:t>Data Transport from TDSP to ERCOT to LSE/QSE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NPRR1062, Modify IDR Meter Requirement and Eliminate IDR Meter Requirement Report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RMGRR164, Related to NPRR1062, </a:t>
            </a:r>
            <a:r>
              <a:rPr lang="en-US" sz="2000" dirty="0"/>
              <a:t>Modify IDR Meter Requirement and Eliminate IDR Meter Requirement Report</a:t>
            </a:r>
            <a:r>
              <a:rPr lang="en-US" sz="2400" dirty="0" smtClean="0"/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 smtClean="0"/>
              <a:t>Draft LPGRR – adds 16 new Load Profiles for “BUSLRG” &amp; “BUSLRGDG”</a:t>
            </a:r>
            <a:endParaRPr lang="en-US" sz="2200" dirty="0" smtClean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A799451-ED23-4192-A317-AFB1DD03DA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425344" y="6459786"/>
            <a:ext cx="984019" cy="365125"/>
          </a:xfrm>
        </p:spPr>
        <p:txBody>
          <a:bodyPr/>
          <a:lstStyle/>
          <a:p>
            <a:fld id="{EDEDA31E-5185-4CB0-88E0-309A957138BF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838200" y="609600"/>
            <a:ext cx="7543800" cy="12191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smtClean="0"/>
              <a:t>Updates – Dec 1 &amp; Jan 12 RMS Meetings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137208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6296" y="1905000"/>
            <a:ext cx="7810501" cy="4190999"/>
          </a:xfrm>
        </p:spPr>
        <p:txBody>
          <a:bodyPr>
            <a:normAutofit/>
          </a:bodyPr>
          <a:lstStyle/>
          <a:p>
            <a:r>
              <a:rPr lang="en-US" sz="2400" u="sng" dirty="0" smtClean="0">
                <a:solidFill>
                  <a:srgbClr val="FFC000"/>
                </a:solidFill>
              </a:rPr>
              <a:t>Texas Data Transport &amp; MarkeTrak Systems (TDTMS):</a:t>
            </a:r>
            <a:r>
              <a:rPr lang="en-US" sz="2400" dirty="0" smtClean="0">
                <a:solidFill>
                  <a:srgbClr val="FFC000"/>
                </a:solidFill>
              </a:rPr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Supported ERCOT’s NAESB/TLS1.2 upgrade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Endorsed 2021 Retail SLAs to RMS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Supported ERCOT’s development of Consolidated IT Application Service Report &amp; Issue Tracking page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Nearing completion of MarkeTrak Enhancements – anticipate SCR in early 2021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 smtClean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A799451-ED23-4192-A317-AFB1DD03DA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425344" y="6459786"/>
            <a:ext cx="984019" cy="365125"/>
          </a:xfrm>
        </p:spPr>
        <p:txBody>
          <a:bodyPr/>
          <a:lstStyle/>
          <a:p>
            <a:fld id="{EDEDA31E-5185-4CB0-88E0-309A957138BF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838200" y="609600"/>
            <a:ext cx="7543800" cy="12191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 smtClean="0"/>
              <a:t>Updates – Dec 1 &amp; Jan 12 RMS Meetings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8125625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960682"/>
            <a:ext cx="7200901" cy="4059117"/>
          </a:xfrm>
        </p:spPr>
        <p:txBody>
          <a:bodyPr>
            <a:normAutofit/>
          </a:bodyPr>
          <a:lstStyle/>
          <a:p>
            <a:pPr fontAlgn="t"/>
            <a:r>
              <a:rPr lang="en-US" dirty="0">
                <a:hlinkClick r:id="rId3"/>
              </a:rPr>
              <a:t>Retail Market Training Task Force (RMTTF)</a:t>
            </a:r>
            <a:r>
              <a:rPr lang="en-US" dirty="0"/>
              <a:t>:</a:t>
            </a:r>
            <a:r>
              <a:rPr lang="en-US" b="1" u="sng" dirty="0"/>
              <a:t> </a:t>
            </a:r>
          </a:p>
          <a:p>
            <a:pPr fontAlgn="t"/>
            <a:endParaRPr lang="en-US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98F32FB-2F88-4810-9ACC-51C270E453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425344" y="6459786"/>
            <a:ext cx="984019" cy="365125"/>
          </a:xfrm>
        </p:spPr>
        <p:txBody>
          <a:bodyPr/>
          <a:lstStyle/>
          <a:p>
            <a:fld id="{EDEDA31E-5185-4CB0-88E0-309A957138BF}" type="slidenum">
              <a:rPr lang="en-US" smtClean="0"/>
              <a:pPr/>
              <a:t>7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8200" y="2514600"/>
            <a:ext cx="5334000" cy="274685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38200" y="5328817"/>
            <a:ext cx="6834380" cy="652244"/>
          </a:xfrm>
          <a:prstGeom prst="rect">
            <a:avLst/>
          </a:prstGeom>
        </p:spPr>
      </p:pic>
      <p:sp>
        <p:nvSpPr>
          <p:cNvPr id="10" name="Title 1"/>
          <p:cNvSpPr txBox="1">
            <a:spLocks/>
          </p:cNvSpPr>
          <p:nvPr/>
        </p:nvSpPr>
        <p:spPr>
          <a:xfrm>
            <a:off x="838200" y="609600"/>
            <a:ext cx="7543800" cy="12191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 smtClean="0"/>
              <a:t>Updates – Dec 1 &amp; Jan 12 RMS Meetings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2528288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 </a:t>
            </a: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3787" y="2700337"/>
            <a:ext cx="2143125" cy="2143125"/>
          </a:xfr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425344" y="6459786"/>
            <a:ext cx="984019" cy="365125"/>
          </a:xfrm>
        </p:spPr>
        <p:txBody>
          <a:bodyPr/>
          <a:lstStyle/>
          <a:p>
            <a:fld id="{EDEDA31E-5185-4CB0-88E0-309A957138BF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369E70B-5620-41BA-81EE-0692A90DD04F}"/>
              </a:ext>
            </a:extLst>
          </p:cNvPr>
          <p:cNvSpPr txBox="1"/>
          <p:nvPr/>
        </p:nvSpPr>
        <p:spPr>
          <a:xfrm>
            <a:off x="914400" y="5715000"/>
            <a:ext cx="57308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Next RMS Meeting – </a:t>
            </a:r>
            <a:r>
              <a:rPr lang="en-US" sz="2800" dirty="0" smtClean="0"/>
              <a:t>February 2, 2021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741379266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Marquee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418AB3"/>
      </a:accent1>
      <a:accent2>
        <a:srgbClr val="A6B727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E3DA18C2-75F1-4980-A5F0-165F6F71DE6D}"/>
    </a:ext>
  </a:extLst>
</a:theme>
</file>

<file path=ppt/theme/theme2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399</Words>
  <Application>Microsoft Office PowerPoint</Application>
  <PresentationFormat>On-screen Show (4:3)</PresentationFormat>
  <Paragraphs>79</Paragraphs>
  <Slides>8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Arial</vt:lpstr>
      <vt:lpstr>Arial Black</vt:lpstr>
      <vt:lpstr>Calibri</vt:lpstr>
      <vt:lpstr>Calibri Light</vt:lpstr>
      <vt:lpstr>Corbel</vt:lpstr>
      <vt:lpstr>Wingdings</vt:lpstr>
      <vt:lpstr>Retrospect</vt:lpstr>
      <vt:lpstr>Custom Design</vt:lpstr>
      <vt:lpstr>January 27, 2021 RMS Update to TAC</vt:lpstr>
      <vt:lpstr>Updates – Dec 1 &amp; Jan 12 RMS Meeting</vt:lpstr>
      <vt:lpstr>Updates – Dec 1 &amp; Jan 12 RMS Meetings</vt:lpstr>
      <vt:lpstr>Updates – Dec 1 &amp; Jan 12 RMS Meetings</vt:lpstr>
      <vt:lpstr>PowerPoint Presentation</vt:lpstr>
      <vt:lpstr>PowerPoint Presentation</vt:lpstr>
      <vt:lpstr>PowerPoint Presentation</vt:lpstr>
      <vt:lpstr>Questions?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2020-03-06T14:03:31Z</dcterms:created>
  <dcterms:modified xsi:type="dcterms:W3CDTF">2021-01-25T17:05:34Z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ocIndexRef">
    <vt:lpwstr>374d38eb-fdbe-4670-8b8d-d56b0cd6840e</vt:lpwstr>
  </property>
  <property fmtid="{D5CDD505-2E9C-101B-9397-08002B2CF9AE}" pid="3" name="bjDocumentSecurityLabel">
    <vt:lpwstr>No Marking</vt:lpwstr>
  </property>
  <property fmtid="{D5CDD505-2E9C-101B-9397-08002B2CF9AE}" pid="4" name="bjSaver">
    <vt:lpwstr>hVeZjyyepu7wfUb3kwBo4T82bAn9HrXq</vt:lpwstr>
  </property>
</Properties>
</file>