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7" r:id="rId8"/>
    <p:sldId id="286" r:id="rId9"/>
    <p:sldId id="372" r:id="rId10"/>
    <p:sldId id="374" r:id="rId11"/>
    <p:sldId id="373" r:id="rId12"/>
    <p:sldId id="375" r:id="rId13"/>
    <p:sldId id="371" r:id="rId14"/>
    <p:sldId id="377" r:id="rId15"/>
    <p:sldId id="376" r:id="rId16"/>
    <p:sldId id="378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72"/>
            <p14:sldId id="374"/>
            <p14:sldId id="373"/>
            <p14:sldId id="375"/>
            <p14:sldId id="371"/>
            <p14:sldId id="377"/>
            <p14:sldId id="376"/>
            <p14:sldId id="3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6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168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04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08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41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20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61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7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43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90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December 2020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Dec.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496620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32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Dec.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953494"/>
              </p:ext>
            </p:extLst>
          </p:nvPr>
        </p:nvGraphicFramePr>
        <p:xfrm>
          <a:off x="511212" y="833251"/>
          <a:ext cx="7794588" cy="87517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92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dirty="0" smtClean="0"/>
              <a:t>December 2020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518811"/>
              </p:ext>
            </p:extLst>
          </p:nvPr>
        </p:nvGraphicFramePr>
        <p:xfrm>
          <a:off x="533400" y="959096"/>
          <a:ext cx="8153399" cy="291861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December 2020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002544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83.55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87.82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86,752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32,239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31,310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338.88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402.99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602.12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Dec.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170192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2,736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04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Dec.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441832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14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Dec.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746451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52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Dec.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004558"/>
              </p:ext>
            </p:extLst>
          </p:nvPr>
        </p:nvGraphicFramePr>
        <p:xfrm>
          <a:off x="511212" y="833251"/>
          <a:ext cx="7794588" cy="2294400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25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Dec.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796954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99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Dec.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4367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23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DBEE5DD9-1EAF-4C2C-8CF9-2B2A48027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4595</TotalTime>
  <Words>1066</Words>
  <Application>Microsoft Office PowerPoint</Application>
  <PresentationFormat>On-screen Show (4:3)</PresentationFormat>
  <Paragraphs>708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December 2020 </vt:lpstr>
      <vt:lpstr>IRR Summary – December 2020</vt:lpstr>
      <vt:lpstr>IRR ≥ 95%, ≥ 100 Scored Intervals – Dec. 2020</vt:lpstr>
      <vt:lpstr>IRR ≥ 95%, ≥ 100 Scored Intervals – Dec. 2020</vt:lpstr>
      <vt:lpstr>IRR ≥ 95%, ≥ 100 Scored Intervals – Dec. 2020</vt:lpstr>
      <vt:lpstr>IRR ≥ 95%, ≥ 100 Scored Intervals – Dec. 2020</vt:lpstr>
      <vt:lpstr>IRR &lt; 95%, ≥ 100 Scored Intervals – Dec. 2020</vt:lpstr>
      <vt:lpstr>IRR &lt; 95%, ≥ 100 Scored Intervals – Dec. 2020</vt:lpstr>
      <vt:lpstr>IRR &lt; 95%, ≥ 100 Scored Intervals – Dec. 2020</vt:lpstr>
      <vt:lpstr>IRR &lt; 95%, ≥ 100 Scored Intervals – Dec. 2020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279</cp:revision>
  <cp:lastPrinted>2016-01-21T20:53:15Z</cp:lastPrinted>
  <dcterms:created xsi:type="dcterms:W3CDTF">2016-01-21T15:20:31Z</dcterms:created>
  <dcterms:modified xsi:type="dcterms:W3CDTF">2021-01-04T18:17:29Z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