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7" r:id="rId8"/>
    <p:sldId id="286" r:id="rId9"/>
    <p:sldId id="372" r:id="rId10"/>
    <p:sldId id="374" r:id="rId11"/>
    <p:sldId id="373" r:id="rId12"/>
    <p:sldId id="375" r:id="rId13"/>
    <p:sldId id="371" r:id="rId14"/>
    <p:sldId id="377" r:id="rId15"/>
    <p:sldId id="376" r:id="rId16"/>
    <p:sldId id="378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257"/>
            <p14:sldId id="286"/>
            <p14:sldId id="372"/>
            <p14:sldId id="374"/>
            <p14:sldId id="373"/>
            <p14:sldId id="375"/>
            <p14:sldId id="371"/>
            <p14:sldId id="377"/>
            <p14:sldId id="376"/>
            <p14:sldId id="3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6" autoAdjust="0"/>
    <p:restoredTop sz="94660"/>
  </p:normalViewPr>
  <p:slideViewPr>
    <p:cSldViewPr showGuides="1">
      <p:cViewPr varScale="1">
        <p:scale>
          <a:sx n="111" d="100"/>
          <a:sy n="111" d="100"/>
        </p:scale>
        <p:origin x="1680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604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008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041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9202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612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171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8434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490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Generation </a:t>
            </a:r>
            <a:r>
              <a:rPr lang="en-US" sz="1800" b="1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b="1" dirty="0" smtClean="0">
                <a:solidFill>
                  <a:schemeClr val="tx1"/>
                </a:solidFill>
              </a:rPr>
              <a:t>Performance Report for December 2020</a:t>
            </a:r>
            <a:endParaRPr lang="en-US" sz="1800" b="1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</a:t>
            </a:r>
            <a:r>
              <a:rPr lang="en-US" dirty="0" smtClean="0"/>
              <a:t> </a:t>
            </a:r>
            <a:r>
              <a:rPr lang="en-US" dirty="0"/>
              <a:t>95%, ≥ 100 Scored Intervals – </a:t>
            </a:r>
            <a:r>
              <a:rPr lang="en-US" dirty="0" smtClean="0"/>
              <a:t>Dec. 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496620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732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</a:t>
            </a:r>
            <a:r>
              <a:rPr lang="en-US" dirty="0" smtClean="0"/>
              <a:t> </a:t>
            </a:r>
            <a:r>
              <a:rPr lang="en-US" dirty="0"/>
              <a:t>95%, ≥ 100 Scored Intervals – </a:t>
            </a:r>
            <a:r>
              <a:rPr lang="en-US" dirty="0" smtClean="0"/>
              <a:t>Dec. 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953494"/>
              </p:ext>
            </p:extLst>
          </p:nvPr>
        </p:nvGraphicFramePr>
        <p:xfrm>
          <a:off x="511212" y="833251"/>
          <a:ext cx="7794588" cy="87517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692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dirty="0" smtClean="0"/>
              <a:t>December 2020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9518811"/>
              </p:ext>
            </p:extLst>
          </p:nvPr>
        </p:nvGraphicFramePr>
        <p:xfrm>
          <a:off x="533400" y="959096"/>
          <a:ext cx="8153399" cy="291861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December 2020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7002544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83.55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87.82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3.25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86,752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32,239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31,310</a:t>
                      </a:r>
                    </a:p>
                  </a:txBody>
                  <a:tcPr marL="9525" marR="9525" marT="9525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338.88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402.99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602.12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Dec. 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170192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2,671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2,736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2,684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2,705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2,576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2,635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04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Dec. 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441832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014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Dec. 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746451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952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</a:t>
            </a:r>
            <a:r>
              <a:rPr lang="en-US" dirty="0" smtClean="0"/>
              <a:t>– Dec. 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004558"/>
              </p:ext>
            </p:extLst>
          </p:nvPr>
        </p:nvGraphicFramePr>
        <p:xfrm>
          <a:off x="511212" y="833251"/>
          <a:ext cx="7794588" cy="2294400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725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</a:t>
            </a:r>
            <a:r>
              <a:rPr lang="en-US" dirty="0" smtClean="0"/>
              <a:t> </a:t>
            </a:r>
            <a:r>
              <a:rPr lang="en-US" dirty="0"/>
              <a:t>95%, ≥ 100 Scored Intervals – </a:t>
            </a:r>
            <a:r>
              <a:rPr lang="en-US" dirty="0" smtClean="0"/>
              <a:t>Dec. 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796954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68.35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099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</a:t>
            </a:r>
            <a:r>
              <a:rPr lang="en-US" dirty="0" smtClean="0"/>
              <a:t> </a:t>
            </a:r>
            <a:r>
              <a:rPr lang="en-US" dirty="0"/>
              <a:t>95%, ≥ 100 Scored Intervals – </a:t>
            </a:r>
            <a:r>
              <a:rPr lang="en-US" dirty="0" smtClean="0"/>
              <a:t>Dec. 2020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64367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73.93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523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2" ma:contentTypeDescription="Create a new document." ma:contentTypeScope="" ma:versionID="9af9a6a7f20f8b3a59fa1b39039166a0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DBEE5DD9-1EAF-4C2C-8CF9-2B2A48027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4595</TotalTime>
  <Words>1066</Words>
  <Application>Microsoft Office PowerPoint</Application>
  <PresentationFormat>On-screen Show (4:3)</PresentationFormat>
  <Paragraphs>708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December 2020 </vt:lpstr>
      <vt:lpstr>IRR Summary – December 2020</vt:lpstr>
      <vt:lpstr>IRR ≥ 95%, ≥ 100 Scored Intervals – Dec. 2020</vt:lpstr>
      <vt:lpstr>IRR ≥ 95%, ≥ 100 Scored Intervals – Dec. 2020</vt:lpstr>
      <vt:lpstr>IRR ≥ 95%, ≥ 100 Scored Intervals – Dec. 2020</vt:lpstr>
      <vt:lpstr>IRR ≥ 95%, ≥ 100 Scored Intervals – Dec. 2020</vt:lpstr>
      <vt:lpstr>IRR &lt; 95%, ≥ 100 Scored Intervals – Dec. 2020</vt:lpstr>
      <vt:lpstr>IRR &lt; 95%, ≥ 100 Scored Intervals – Dec. 2020</vt:lpstr>
      <vt:lpstr>IRR &lt; 95%, ≥ 100 Scored Intervals – Dec. 2020</vt:lpstr>
      <vt:lpstr>IRR &lt; 95%, ≥ 100 Scored Intervals – Dec. 2020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279</cp:revision>
  <cp:lastPrinted>2016-01-21T20:53:15Z</cp:lastPrinted>
  <dcterms:created xsi:type="dcterms:W3CDTF">2016-01-21T15:20:31Z</dcterms:created>
  <dcterms:modified xsi:type="dcterms:W3CDTF">2021-01-04T18:17:29Z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