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51" autoAdjust="0"/>
  </p:normalViewPr>
  <p:slideViewPr>
    <p:cSldViewPr showGuides="1"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Wholesale Market Working Group</a:t>
            </a:r>
          </a:p>
          <a:p>
            <a:endParaRPr lang="en-US" dirty="0"/>
          </a:p>
          <a:p>
            <a:r>
              <a:rPr lang="en-US" dirty="0" smtClean="0"/>
              <a:t>Market Analysis &amp; Validation</a:t>
            </a:r>
            <a:endParaRPr lang="en-US" dirty="0"/>
          </a:p>
          <a:p>
            <a:r>
              <a:rPr lang="en-US" dirty="0" smtClean="0"/>
              <a:t>1</a:t>
            </a:r>
            <a:r>
              <a:rPr lang="en-US" dirty="0" smtClean="0"/>
              <a:t>/25/2021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</a:t>
            </a:r>
            <a:r>
              <a:rPr lang="en-US" altLang="en-US" sz="2400" dirty="0" smtClean="0"/>
              <a:t>Update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348448"/>
              </p:ext>
            </p:extLst>
          </p:nvPr>
        </p:nvGraphicFramePr>
        <p:xfrm>
          <a:off x="274320" y="1143000"/>
          <a:ext cx="8553649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830"/>
                <a:gridCol w="704850"/>
                <a:gridCol w="655518"/>
                <a:gridCol w="1973580"/>
                <a:gridCol w="723702"/>
                <a:gridCol w="846216"/>
                <a:gridCol w="1143000"/>
                <a:gridCol w="1199953"/>
              </a:tblGrid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Award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Insufficiency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9525" marR="9525" marT="9525" marB="0" anchor="ctr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10/12/2020 23:50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REGUP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10/13 HE 2-11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19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19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$25</a:t>
                      </a:r>
                      <a:endParaRPr lang="en-US" sz="1100" b="0" dirty="0" smtClean="0"/>
                    </a:p>
                  </a:txBody>
                  <a:tcPr anchor="b"/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10/13/2020 20:07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REGUP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10/14 HE 1-10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35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35.2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-0.2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$25 - $749</a:t>
                      </a:r>
                      <a:endParaRPr lang="en-US" sz="1100" b="0" dirty="0" smtClean="0"/>
                    </a:p>
                  </a:txBody>
                  <a:tcPr anchor="b"/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10/14/2020 5:40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RRS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10/14 HE 8-9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28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28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$749</a:t>
                      </a:r>
                      <a:endParaRPr lang="en-US" sz="1100" b="0" dirty="0" smtClean="0"/>
                    </a:p>
                  </a:txBody>
                  <a:tcPr anchor="b"/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10/24/2020 1:40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REGUP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3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10/24 HE 4-6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40.2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40.2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$500</a:t>
                      </a:r>
                      <a:endParaRPr lang="en-US" sz="1100" b="0" dirty="0" smtClean="0"/>
                    </a:p>
                  </a:txBody>
                  <a:tcPr anchor="b"/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11/26/2020 14:35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RRS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11/26 HE 23-24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9.5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8.4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1.1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$30</a:t>
                      </a:r>
                      <a:endParaRPr lang="en-US" sz="1100" b="0" dirty="0" smtClean="0"/>
                    </a:p>
                  </a:txBody>
                  <a:tcPr anchor="b"/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12/1/2020 15:47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NSPIN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12/1 HE 18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21.6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21.6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$8000.02</a:t>
                      </a:r>
                      <a:endParaRPr lang="en-US" sz="1100" b="0" dirty="0" smtClean="0"/>
                    </a:p>
                  </a:txBody>
                  <a:tcPr anchor="b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74320" y="5486400"/>
            <a:ext cx="53008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B6770"/>
                </a:solidFill>
              </a:rPr>
              <a:t>* Insufficiency for Operating Hours on </a:t>
            </a:r>
            <a:r>
              <a:rPr lang="en-US" sz="1400" dirty="0" smtClean="0">
                <a:solidFill>
                  <a:srgbClr val="5B6770"/>
                </a:solidFill>
              </a:rPr>
              <a:t>11/26</a:t>
            </a:r>
            <a:r>
              <a:rPr lang="en-US" sz="1400" dirty="0" smtClean="0">
                <a:solidFill>
                  <a:srgbClr val="5B6770"/>
                </a:solidFill>
              </a:rPr>
              <a:t> </a:t>
            </a:r>
            <a:r>
              <a:rPr lang="en-US" sz="1400" dirty="0" smtClean="0">
                <a:solidFill>
                  <a:srgbClr val="5B6770"/>
                </a:solidFill>
              </a:rPr>
              <a:t>was due to rounding</a:t>
            </a:r>
            <a:endParaRPr lang="en-US" sz="1400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HDL/LDL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8812</TotalTime>
  <Words>133</Words>
  <Application>Microsoft Office PowerPoint</Application>
  <PresentationFormat>On-screen Show (4:3)</PresentationFormat>
  <Paragraphs>69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Dansro, Ben</cp:lastModifiedBy>
  <cp:revision>277</cp:revision>
  <cp:lastPrinted>2016-01-21T20:53:15Z</cp:lastPrinted>
  <dcterms:created xsi:type="dcterms:W3CDTF">2016-01-21T15:20:31Z</dcterms:created>
  <dcterms:modified xsi:type="dcterms:W3CDTF">2021-01-13T22:25:46Z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