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</a:t>
            </a:r>
            <a:r>
              <a:rPr lang="en-US" dirty="0" smtClean="0"/>
              <a:t>/25/2021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48448"/>
              </p:ext>
            </p:extLst>
          </p:nvPr>
        </p:nvGraphicFramePr>
        <p:xfrm>
          <a:off x="274320" y="1143000"/>
          <a:ext cx="85536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10/12/2020 23:50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10/13 HE 2-11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10/13/2020 20:07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REGUP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10/14 HE 1-10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35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35.2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-0.2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$25 - $749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10/14/2020 5:40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10/14 HE 8-9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$749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10/24/2020 1:40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REGUP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10/24 HE 4-6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40.2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40.2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$500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11/26/2020 14:35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11/26 HE 23-24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9.5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8.4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1.1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12/1/2020 15:47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NSPIN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12/1 HE 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21.6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21.6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$8000.02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" y="5486400"/>
            <a:ext cx="5300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 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11/26</a:t>
            </a:r>
            <a:r>
              <a:rPr lang="en-US" sz="1400" dirty="0" smtClean="0">
                <a:solidFill>
                  <a:srgbClr val="5B6770"/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was due to rounding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8812</TotalTime>
  <Words>133</Words>
  <Application>Microsoft Office PowerPoint</Application>
  <PresentationFormat>On-screen Show (4:3)</PresentationFormat>
  <Paragraphs>69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277</cp:revision>
  <cp:lastPrinted>2016-01-21T20:53:15Z</cp:lastPrinted>
  <dcterms:created xsi:type="dcterms:W3CDTF">2016-01-21T15:20:31Z</dcterms:created>
  <dcterms:modified xsi:type="dcterms:W3CDTF">2021-01-13T22:25:46Z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