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6" r:id="rId9"/>
    <p:sldId id="287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6"/>
            <p14:sldId id="28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07" d="100"/>
          <a:sy n="107" d="100"/>
        </p:scale>
        <p:origin x="906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0995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224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3048000"/>
            <a:ext cx="564603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0221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</a:t>
            </a:r>
            <a:r>
              <a:rPr lang="en-US" sz="2000" dirty="0" smtClean="0"/>
              <a:t>0221 </a:t>
            </a:r>
            <a:r>
              <a:rPr lang="en-US" sz="2000" dirty="0"/>
              <a:t>Application deadline </a:t>
            </a:r>
            <a:r>
              <a:rPr lang="en-US" sz="2000" dirty="0" smtClean="0"/>
              <a:t>was </a:t>
            </a:r>
            <a:r>
              <a:rPr lang="en-US" sz="2000" dirty="0" smtClean="0"/>
              <a:t>01/06/21</a:t>
            </a: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0221 signup deadline i</a:t>
            </a:r>
            <a:r>
              <a:rPr lang="en-US" sz="2000" dirty="0" smtClean="0"/>
              <a:t>s 02/27/21</a:t>
            </a: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Connectivity testing </a:t>
            </a:r>
            <a:r>
              <a:rPr lang="en-US" sz="2000" dirty="0" smtClean="0"/>
              <a:t>begins </a:t>
            </a:r>
            <a:r>
              <a:rPr lang="en-US" sz="2000" dirty="0"/>
              <a:t>on </a:t>
            </a:r>
            <a:r>
              <a:rPr lang="en-US" sz="2000" dirty="0" smtClean="0"/>
              <a:t>02/02/21</a:t>
            </a:r>
            <a:endParaRPr lang="en-US" sz="2000" dirty="0"/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</a:t>
            </a:r>
            <a:r>
              <a:rPr lang="en-US" sz="2000" dirty="0" smtClean="0">
                <a:solidFill>
                  <a:prstClr val="black"/>
                </a:solidFill>
              </a:rPr>
              <a:t>begin </a:t>
            </a:r>
            <a:r>
              <a:rPr lang="en-US" sz="2000" dirty="0">
                <a:solidFill>
                  <a:prstClr val="black"/>
                </a:solidFill>
              </a:rPr>
              <a:t>on </a:t>
            </a:r>
            <a:r>
              <a:rPr lang="en-US" sz="2000" dirty="0" smtClean="0">
                <a:solidFill>
                  <a:prstClr val="black"/>
                </a:solidFill>
              </a:rPr>
              <a:t>02/22/21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/>
              <a:t>0221 </a:t>
            </a:r>
            <a:r>
              <a:rPr lang="en-US" sz="2000" dirty="0" smtClean="0">
                <a:solidFill>
                  <a:prstClr val="black"/>
                </a:solidFill>
              </a:rPr>
              <a:t>is </a:t>
            </a:r>
            <a:r>
              <a:rPr lang="en-US" sz="2000" dirty="0">
                <a:solidFill>
                  <a:prstClr val="black"/>
                </a:solidFill>
              </a:rPr>
              <a:t>scheduled to conclude on </a:t>
            </a:r>
            <a:r>
              <a:rPr lang="en-US" sz="2000" dirty="0" smtClean="0">
                <a:solidFill>
                  <a:prstClr val="black"/>
                </a:solidFill>
              </a:rPr>
              <a:t>03/05/21 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 period concludes </a:t>
            </a:r>
            <a:r>
              <a:rPr lang="en-US" sz="2000" dirty="0" smtClean="0">
                <a:solidFill>
                  <a:prstClr val="black"/>
                </a:solidFill>
              </a:rPr>
              <a:t>03/12/21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01/20/21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46772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0221</a:t>
            </a:r>
            <a:r>
              <a:rPr lang="en-US" dirty="0" smtClean="0"/>
              <a:t> </a:t>
            </a:r>
            <a:r>
              <a:rPr lang="en-US" dirty="0"/>
              <a:t>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3505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14 </a:t>
            </a:r>
            <a:r>
              <a:rPr lang="en-US" sz="2000" dirty="0">
                <a:solidFill>
                  <a:prstClr val="black"/>
                </a:solidFill>
              </a:rPr>
              <a:t>New CRs have applied for testing as </a:t>
            </a:r>
            <a:r>
              <a:rPr lang="en-US" sz="2000" dirty="0" smtClean="0">
                <a:solidFill>
                  <a:prstClr val="black"/>
                </a:solidFill>
              </a:rPr>
              <a:t>of noon on 01/19/2021 </a:t>
            </a:r>
            <a:r>
              <a:rPr lang="en-US" sz="2000" dirty="0">
                <a:solidFill>
                  <a:prstClr val="black"/>
                </a:solidFill>
              </a:rPr>
              <a:t>including 8 DUNS+4 CRs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2</a:t>
            </a:r>
            <a:r>
              <a:rPr lang="en-US" sz="2000" dirty="0" smtClean="0">
                <a:solidFill>
                  <a:prstClr val="black"/>
                </a:solidFill>
              </a:rPr>
              <a:t> of these </a:t>
            </a:r>
            <a:r>
              <a:rPr lang="en-US" sz="2000" dirty="0">
                <a:solidFill>
                  <a:prstClr val="black"/>
                </a:solidFill>
              </a:rPr>
              <a:t>CRs </a:t>
            </a:r>
            <a:r>
              <a:rPr lang="en-US" sz="2000" dirty="0" smtClean="0">
                <a:solidFill>
                  <a:prstClr val="black"/>
                </a:solidFill>
              </a:rPr>
              <a:t>have successfully registered for </a:t>
            </a:r>
            <a:r>
              <a:rPr lang="en-US" sz="2000" dirty="0" smtClean="0">
                <a:solidFill>
                  <a:prstClr val="black"/>
                </a:solidFill>
              </a:rPr>
              <a:t>testing </a:t>
            </a:r>
            <a:r>
              <a:rPr lang="en-US" sz="2000" dirty="0" smtClean="0">
                <a:solidFill>
                  <a:prstClr val="black"/>
                </a:solidFill>
              </a:rPr>
              <a:t>for Flight 0221 as of noon on 01/19/2021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01/20/21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25079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6868</TotalTime>
  <Words>91</Words>
  <Application>Microsoft Office PowerPoint</Application>
  <PresentationFormat>On-screen Show (4:3)</PresentationFormat>
  <Paragraphs>19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0221 Preview</vt:lpstr>
      <vt:lpstr>Flight 0221 Details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180</cp:revision>
  <cp:lastPrinted>2016-01-21T20:53:15Z</cp:lastPrinted>
  <dcterms:created xsi:type="dcterms:W3CDTF">2016-01-21T15:20:31Z</dcterms:created>
  <dcterms:modified xsi:type="dcterms:W3CDTF">2021-01-19T18:28:22Z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