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18"/>
  </p:notesMasterIdLst>
  <p:sldIdLst>
    <p:sldId id="261" r:id="rId6"/>
    <p:sldId id="1497" r:id="rId7"/>
    <p:sldId id="1496" r:id="rId8"/>
    <p:sldId id="1506" r:id="rId9"/>
    <p:sldId id="1507" r:id="rId10"/>
    <p:sldId id="1509" r:id="rId11"/>
    <p:sldId id="1508" r:id="rId12"/>
    <p:sldId id="1505" r:id="rId13"/>
    <p:sldId id="1510" r:id="rId14"/>
    <p:sldId id="1493" r:id="rId15"/>
    <p:sldId id="1503" r:id="rId16"/>
    <p:sldId id="1504"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dica Donaldson" initials="RD" lastIdx="1" clrIdx="0">
    <p:extLst>
      <p:ext uri="{19B8F6BF-5375-455C-9EA6-DF929625EA0E}">
        <p15:presenceInfo xmlns:p15="http://schemas.microsoft.com/office/powerpoint/2012/main" userId="S::rodica.donaldson@edf-re.com::47df08f4-e7c6-4b74-a0e7-66d8462cd098" providerId="AD"/>
      </p:ext>
    </p:extLst>
  </p:cmAuthor>
  <p:cmAuthor id="2" name="Alexandra Miller" initials="AM" lastIdx="2" clrIdx="1">
    <p:extLst>
      <p:ext uri="{19B8F6BF-5375-455C-9EA6-DF929625EA0E}">
        <p15:presenceInfo xmlns:p15="http://schemas.microsoft.com/office/powerpoint/2012/main" userId="S::Alexandra.Miller@edf-re.com::b011bb04-7ec8-4ee4-829d-2062f6e36cf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FB20CB9-FAAC-5822-E9A5-932A23011D3C}" v="1143" dt="2021-01-13T19:00:54.208"/>
    <p1510:client id="{D09C1189-F874-4875-B5BF-860D23CB0AF3}" v="1" dt="2021-01-13T19:26:25.401"/>
    <p1510:client id="{DB0037DD-F96D-43DE-BEEA-19C88F6DD893}" v="1827" dt="2021-01-13T18:59:12.430"/>
    <p1510:client id="{EE15A70A-92BE-40EE-A429-E9DB9DADA2FF}" v="172" dt="2021-01-13T17:28:50.50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6/11/relationships/changesInfo" Target="changesInfos/changesInfo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commentAuthors" Target="commentAuthor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dica Donaldson" userId="47df08f4-e7c6-4b74-a0e7-66d8462cd098" providerId="ADAL" clId="{A1D5BDAC-66E1-4D04-B3FF-33D112F7C6E6}"/>
    <pc:docChg chg="undo custSel modSld">
      <pc:chgData name="Rodica Donaldson" userId="47df08f4-e7c6-4b74-a0e7-66d8462cd098" providerId="ADAL" clId="{A1D5BDAC-66E1-4D04-B3FF-33D112F7C6E6}" dt="2020-10-16T12:07:19.556" v="1209" actId="20577"/>
      <pc:docMkLst>
        <pc:docMk/>
      </pc:docMkLst>
      <pc:sldChg chg="addSp modSp">
        <pc:chgData name="Rodica Donaldson" userId="47df08f4-e7c6-4b74-a0e7-66d8462cd098" providerId="ADAL" clId="{A1D5BDAC-66E1-4D04-B3FF-33D112F7C6E6}" dt="2020-10-16T12:05:54.709" v="1195" actId="20577"/>
        <pc:sldMkLst>
          <pc:docMk/>
          <pc:sldMk cId="800934144" sldId="261"/>
        </pc:sldMkLst>
        <pc:spChg chg="mod">
          <ac:chgData name="Rodica Donaldson" userId="47df08f4-e7c6-4b74-a0e7-66d8462cd098" providerId="ADAL" clId="{A1D5BDAC-66E1-4D04-B3FF-33D112F7C6E6}" dt="2020-10-16T12:05:54.709" v="1195" actId="20577"/>
          <ac:spMkLst>
            <pc:docMk/>
            <pc:sldMk cId="800934144" sldId="261"/>
            <ac:spMk id="3" creationId="{5945B00D-2754-45F4-8FC6-28805C3502DA}"/>
          </ac:spMkLst>
        </pc:spChg>
        <pc:spChg chg="add mod">
          <ac:chgData name="Rodica Donaldson" userId="47df08f4-e7c6-4b74-a0e7-66d8462cd098" providerId="ADAL" clId="{A1D5BDAC-66E1-4D04-B3FF-33D112F7C6E6}" dt="2020-10-16T12:05:35.433" v="1192" actId="404"/>
          <ac:spMkLst>
            <pc:docMk/>
            <pc:sldMk cId="800934144" sldId="261"/>
            <ac:spMk id="5" creationId="{D7696774-3160-40BD-AB26-58A783EF62B7}"/>
          </ac:spMkLst>
        </pc:spChg>
      </pc:sldChg>
      <pc:sldChg chg="modSp">
        <pc:chgData name="Rodica Donaldson" userId="47df08f4-e7c6-4b74-a0e7-66d8462cd098" providerId="ADAL" clId="{A1D5BDAC-66E1-4D04-B3FF-33D112F7C6E6}" dt="2020-10-15T17:57:06.579" v="473" actId="6549"/>
        <pc:sldMkLst>
          <pc:docMk/>
          <pc:sldMk cId="1430641584" sldId="262"/>
        </pc:sldMkLst>
        <pc:spChg chg="mod">
          <ac:chgData name="Rodica Donaldson" userId="47df08f4-e7c6-4b74-a0e7-66d8462cd098" providerId="ADAL" clId="{A1D5BDAC-66E1-4D04-B3FF-33D112F7C6E6}" dt="2020-10-15T17:57:06.579" v="473" actId="6549"/>
          <ac:spMkLst>
            <pc:docMk/>
            <pc:sldMk cId="1430641584" sldId="262"/>
            <ac:spMk id="3" creationId="{8F1AF4EA-3DDB-4248-B6FA-5873E50AC36D}"/>
          </ac:spMkLst>
        </pc:spChg>
        <pc:spChg chg="mod">
          <ac:chgData name="Rodica Donaldson" userId="47df08f4-e7c6-4b74-a0e7-66d8462cd098" providerId="ADAL" clId="{A1D5BDAC-66E1-4D04-B3FF-33D112F7C6E6}" dt="2020-10-15T16:53:07.206" v="237" actId="20577"/>
          <ac:spMkLst>
            <pc:docMk/>
            <pc:sldMk cId="1430641584" sldId="262"/>
            <ac:spMk id="12" creationId="{CEE4ECD0-851A-416A-9A52-0DBA5629C1B2}"/>
          </ac:spMkLst>
        </pc:spChg>
      </pc:sldChg>
      <pc:sldChg chg="modSp">
        <pc:chgData name="Rodica Donaldson" userId="47df08f4-e7c6-4b74-a0e7-66d8462cd098" providerId="ADAL" clId="{A1D5BDAC-66E1-4D04-B3FF-33D112F7C6E6}" dt="2020-10-16T11:48:47.924" v="526" actId="20577"/>
        <pc:sldMkLst>
          <pc:docMk/>
          <pc:sldMk cId="2446581448" sldId="1476"/>
        </pc:sldMkLst>
        <pc:spChg chg="mod">
          <ac:chgData name="Rodica Donaldson" userId="47df08f4-e7c6-4b74-a0e7-66d8462cd098" providerId="ADAL" clId="{A1D5BDAC-66E1-4D04-B3FF-33D112F7C6E6}" dt="2020-10-16T11:48:47.924" v="526" actId="20577"/>
          <ac:spMkLst>
            <pc:docMk/>
            <pc:sldMk cId="2446581448" sldId="1476"/>
            <ac:spMk id="2" creationId="{001881B2-83C4-4697-B2C3-C89B9F14F3B2}"/>
          </ac:spMkLst>
        </pc:spChg>
        <pc:graphicFrameChg chg="mod modGraphic">
          <ac:chgData name="Rodica Donaldson" userId="47df08f4-e7c6-4b74-a0e7-66d8462cd098" providerId="ADAL" clId="{A1D5BDAC-66E1-4D04-B3FF-33D112F7C6E6}" dt="2020-10-07T16:07:34.894" v="66" actId="114"/>
          <ac:graphicFrameMkLst>
            <pc:docMk/>
            <pc:sldMk cId="2446581448" sldId="1476"/>
            <ac:graphicFrameMk id="6" creationId="{2CF0B75F-D6FF-43A4-9995-56D55E8DF520}"/>
          </ac:graphicFrameMkLst>
        </pc:graphicFrameChg>
      </pc:sldChg>
      <pc:sldChg chg="addSp delSp modSp">
        <pc:chgData name="Rodica Donaldson" userId="47df08f4-e7c6-4b74-a0e7-66d8462cd098" providerId="ADAL" clId="{A1D5BDAC-66E1-4D04-B3FF-33D112F7C6E6}" dt="2020-10-16T12:07:19.556" v="1209" actId="20577"/>
        <pc:sldMkLst>
          <pc:docMk/>
          <pc:sldMk cId="2544083820" sldId="1481"/>
        </pc:sldMkLst>
        <pc:spChg chg="mod">
          <ac:chgData name="Rodica Donaldson" userId="47df08f4-e7c6-4b74-a0e7-66d8462cd098" providerId="ADAL" clId="{A1D5BDAC-66E1-4D04-B3FF-33D112F7C6E6}" dt="2020-10-16T12:02:56.678" v="1034" actId="6549"/>
          <ac:spMkLst>
            <pc:docMk/>
            <pc:sldMk cId="2544083820" sldId="1481"/>
            <ac:spMk id="3" creationId="{DB64C4B1-5AEC-4B2B-A31B-B4EA2CF33782}"/>
          </ac:spMkLst>
        </pc:spChg>
        <pc:spChg chg="del mod">
          <ac:chgData name="Rodica Donaldson" userId="47df08f4-e7c6-4b74-a0e7-66d8462cd098" providerId="ADAL" clId="{A1D5BDAC-66E1-4D04-B3FF-33D112F7C6E6}" dt="2020-10-15T18:22:07.859" v="474" actId="478"/>
          <ac:spMkLst>
            <pc:docMk/>
            <pc:sldMk cId="2544083820" sldId="1481"/>
            <ac:spMk id="4" creationId="{A02CC3EF-5495-47B8-9885-9CE1716B0B46}"/>
          </ac:spMkLst>
        </pc:spChg>
        <pc:spChg chg="mod">
          <ac:chgData name="Rodica Donaldson" userId="47df08f4-e7c6-4b74-a0e7-66d8462cd098" providerId="ADAL" clId="{A1D5BDAC-66E1-4D04-B3FF-33D112F7C6E6}" dt="2020-10-16T11:57:05.454" v="550" actId="20577"/>
          <ac:spMkLst>
            <pc:docMk/>
            <pc:sldMk cId="2544083820" sldId="1481"/>
            <ac:spMk id="8" creationId="{D6FABD6B-1030-48A2-AA61-B76F3453AA61}"/>
          </ac:spMkLst>
        </pc:spChg>
        <pc:graphicFrameChg chg="add del">
          <ac:chgData name="Rodica Donaldson" userId="47df08f4-e7c6-4b74-a0e7-66d8462cd098" providerId="ADAL" clId="{A1D5BDAC-66E1-4D04-B3FF-33D112F7C6E6}" dt="2020-10-16T12:00:08.537" v="748" actId="478"/>
          <ac:graphicFrameMkLst>
            <pc:docMk/>
            <pc:sldMk cId="2544083820" sldId="1481"/>
            <ac:graphicFrameMk id="4" creationId="{EA37CB5A-A7B9-453F-8385-2A0C6BB29363}"/>
          </ac:graphicFrameMkLst>
        </pc:graphicFrameChg>
        <pc:graphicFrameChg chg="mod modGraphic">
          <ac:chgData name="Rodica Donaldson" userId="47df08f4-e7c6-4b74-a0e7-66d8462cd098" providerId="ADAL" clId="{A1D5BDAC-66E1-4D04-B3FF-33D112F7C6E6}" dt="2020-10-16T12:07:19.556" v="1209" actId="20577"/>
          <ac:graphicFrameMkLst>
            <pc:docMk/>
            <pc:sldMk cId="2544083820" sldId="1481"/>
            <ac:graphicFrameMk id="12" creationId="{C20FBB03-62BD-491E-9561-F573F4433C2B}"/>
          </ac:graphicFrameMkLst>
        </pc:graphicFrameChg>
      </pc:sldChg>
      <pc:sldChg chg="modSp">
        <pc:chgData name="Rodica Donaldson" userId="47df08f4-e7c6-4b74-a0e7-66d8462cd098" providerId="ADAL" clId="{A1D5BDAC-66E1-4D04-B3FF-33D112F7C6E6}" dt="2020-10-15T17:35:14.358" v="455" actId="20577"/>
        <pc:sldMkLst>
          <pc:docMk/>
          <pc:sldMk cId="3106881197" sldId="1496"/>
        </pc:sldMkLst>
        <pc:spChg chg="mod">
          <ac:chgData name="Rodica Donaldson" userId="47df08f4-e7c6-4b74-a0e7-66d8462cd098" providerId="ADAL" clId="{A1D5BDAC-66E1-4D04-B3FF-33D112F7C6E6}" dt="2020-10-15T17:35:14.358" v="455" actId="20577"/>
          <ac:spMkLst>
            <pc:docMk/>
            <pc:sldMk cId="3106881197" sldId="1496"/>
            <ac:spMk id="9" creationId="{4B501D7E-F369-4F04-9E63-15727D74FBA4}"/>
          </ac:spMkLst>
        </pc:spChg>
      </pc:sldChg>
      <pc:sldChg chg="modSp">
        <pc:chgData name="Rodica Donaldson" userId="47df08f4-e7c6-4b74-a0e7-66d8462cd098" providerId="ADAL" clId="{A1D5BDAC-66E1-4D04-B3FF-33D112F7C6E6}" dt="2020-10-15T16:47:23.735" v="220" actId="20577"/>
        <pc:sldMkLst>
          <pc:docMk/>
          <pc:sldMk cId="2668155661" sldId="1497"/>
        </pc:sldMkLst>
        <pc:spChg chg="mod">
          <ac:chgData name="Rodica Donaldson" userId="47df08f4-e7c6-4b74-a0e7-66d8462cd098" providerId="ADAL" clId="{A1D5BDAC-66E1-4D04-B3FF-33D112F7C6E6}" dt="2020-10-15T16:47:23.735" v="220" actId="20577"/>
          <ac:spMkLst>
            <pc:docMk/>
            <pc:sldMk cId="2668155661" sldId="1497"/>
            <ac:spMk id="3" creationId="{DE6AF57B-35F2-4A4B-8E95-78285ADC3FE0}"/>
          </ac:spMkLst>
        </pc:spChg>
      </pc:sldChg>
      <pc:sldChg chg="modSp">
        <pc:chgData name="Rodica Donaldson" userId="47df08f4-e7c6-4b74-a0e7-66d8462cd098" providerId="ADAL" clId="{A1D5BDAC-66E1-4D04-B3FF-33D112F7C6E6}" dt="2020-10-15T17:42:06.893" v="471" actId="20577"/>
        <pc:sldMkLst>
          <pc:docMk/>
          <pc:sldMk cId="1265769150" sldId="1498"/>
        </pc:sldMkLst>
        <pc:spChg chg="mod">
          <ac:chgData name="Rodica Donaldson" userId="47df08f4-e7c6-4b74-a0e7-66d8462cd098" providerId="ADAL" clId="{A1D5BDAC-66E1-4D04-B3FF-33D112F7C6E6}" dt="2020-10-15T17:42:06.893" v="471" actId="20577"/>
          <ac:spMkLst>
            <pc:docMk/>
            <pc:sldMk cId="1265769150" sldId="1498"/>
            <ac:spMk id="8" creationId="{249B687B-95E3-4A32-8AE8-D1420439963E}"/>
          </ac:spMkLst>
        </pc:spChg>
      </pc:sldChg>
      <pc:sldChg chg="modSp">
        <pc:chgData name="Rodica Donaldson" userId="47df08f4-e7c6-4b74-a0e7-66d8462cd098" providerId="ADAL" clId="{A1D5BDAC-66E1-4D04-B3FF-33D112F7C6E6}" dt="2020-10-06T18:04:23.304" v="2" actId="108"/>
        <pc:sldMkLst>
          <pc:docMk/>
          <pc:sldMk cId="959937392" sldId="1502"/>
        </pc:sldMkLst>
        <pc:spChg chg="mod">
          <ac:chgData name="Rodica Donaldson" userId="47df08f4-e7c6-4b74-a0e7-66d8462cd098" providerId="ADAL" clId="{A1D5BDAC-66E1-4D04-B3FF-33D112F7C6E6}" dt="2020-10-06T18:04:23.304" v="2" actId="108"/>
          <ac:spMkLst>
            <pc:docMk/>
            <pc:sldMk cId="959937392" sldId="1502"/>
            <ac:spMk id="8" creationId="{249B687B-95E3-4A32-8AE8-D1420439963E}"/>
          </ac:spMkLst>
        </pc:spChg>
      </pc:sldChg>
    </pc:docChg>
  </pc:docChgLst>
  <pc:docChgLst>
    <pc:chgData name="Alexandra Miller" userId="S::alexandra.miller@edf-re.com::b011bb04-7ec8-4ee4-829d-2062f6e36cf5" providerId="AD" clId="Web-{EE15A70A-92BE-40EE-A429-E9DB9DADA2FF}"/>
    <pc:docChg chg="modSld">
      <pc:chgData name="Alexandra Miller" userId="S::alexandra.miller@edf-re.com::b011bb04-7ec8-4ee4-829d-2062f6e36cf5" providerId="AD" clId="Web-{EE15A70A-92BE-40EE-A429-E9DB9DADA2FF}" dt="2021-01-13T17:28:43.298" v="84" actId="20577"/>
      <pc:docMkLst>
        <pc:docMk/>
      </pc:docMkLst>
      <pc:sldChg chg="modSp">
        <pc:chgData name="Alexandra Miller" userId="S::alexandra.miller@edf-re.com::b011bb04-7ec8-4ee4-829d-2062f6e36cf5" providerId="AD" clId="Web-{EE15A70A-92BE-40EE-A429-E9DB9DADA2FF}" dt="2021-01-13T17:25:40.246" v="0" actId="14100"/>
        <pc:sldMkLst>
          <pc:docMk/>
          <pc:sldMk cId="2756243119" sldId="1507"/>
        </pc:sldMkLst>
        <pc:picChg chg="mod">
          <ac:chgData name="Alexandra Miller" userId="S::alexandra.miller@edf-re.com::b011bb04-7ec8-4ee4-829d-2062f6e36cf5" providerId="AD" clId="Web-{EE15A70A-92BE-40EE-A429-E9DB9DADA2FF}" dt="2021-01-13T17:25:40.246" v="0" actId="14100"/>
          <ac:picMkLst>
            <pc:docMk/>
            <pc:sldMk cId="2756243119" sldId="1507"/>
            <ac:picMk id="1027" creationId="{A3D94C36-7E34-4FD9-9E1F-21CBE3A6E692}"/>
          </ac:picMkLst>
        </pc:picChg>
      </pc:sldChg>
      <pc:sldChg chg="modSp">
        <pc:chgData name="Alexandra Miller" userId="S::alexandra.miller@edf-re.com::b011bb04-7ec8-4ee4-829d-2062f6e36cf5" providerId="AD" clId="Web-{EE15A70A-92BE-40EE-A429-E9DB9DADA2FF}" dt="2021-01-13T17:28:43.298" v="84" actId="20577"/>
        <pc:sldMkLst>
          <pc:docMk/>
          <pc:sldMk cId="3744141840" sldId="1508"/>
        </pc:sldMkLst>
        <pc:spChg chg="mod">
          <ac:chgData name="Alexandra Miller" userId="S::alexandra.miller@edf-re.com::b011bb04-7ec8-4ee4-829d-2062f6e36cf5" providerId="AD" clId="Web-{EE15A70A-92BE-40EE-A429-E9DB9DADA2FF}" dt="2021-01-13T17:27:56" v="58" actId="1076"/>
          <ac:spMkLst>
            <pc:docMk/>
            <pc:sldMk cId="3744141840" sldId="1508"/>
            <ac:spMk id="2" creationId="{001881B2-83C4-4697-B2C3-C89B9F14F3B2}"/>
          </ac:spMkLst>
        </pc:spChg>
        <pc:spChg chg="mod">
          <ac:chgData name="Alexandra Miller" userId="S::alexandra.miller@edf-re.com::b011bb04-7ec8-4ee4-829d-2062f6e36cf5" providerId="AD" clId="Web-{EE15A70A-92BE-40EE-A429-E9DB9DADA2FF}" dt="2021-01-13T17:28:43.298" v="84" actId="20577"/>
          <ac:spMkLst>
            <pc:docMk/>
            <pc:sldMk cId="3744141840" sldId="1508"/>
            <ac:spMk id="3" creationId="{DBB997B3-54D2-4F8D-9A99-E4312E5BA3F5}"/>
          </ac:spMkLst>
        </pc:spChg>
      </pc:sldChg>
    </pc:docChg>
  </pc:docChgLst>
  <pc:docChgLst>
    <pc:chgData name="Alexandra Miller" userId="b011bb04-7ec8-4ee4-829d-2062f6e36cf5" providerId="ADAL" clId="{DB0037DD-F96D-43DE-BEEA-19C88F6DD893}"/>
    <pc:docChg chg="undo custSel addSld delSld modSld sldOrd modMainMaster">
      <pc:chgData name="Alexandra Miller" userId="b011bb04-7ec8-4ee4-829d-2062f6e36cf5" providerId="ADAL" clId="{DB0037DD-F96D-43DE-BEEA-19C88F6DD893}" dt="2021-01-13T18:59:12.430" v="8293" actId="20577"/>
      <pc:docMkLst>
        <pc:docMk/>
      </pc:docMkLst>
      <pc:sldChg chg="addSp delSp modSp">
        <pc:chgData name="Alexandra Miller" userId="b011bb04-7ec8-4ee4-829d-2062f6e36cf5" providerId="ADAL" clId="{DB0037DD-F96D-43DE-BEEA-19C88F6DD893}" dt="2021-01-13T15:09:33.237" v="1964"/>
        <pc:sldMkLst>
          <pc:docMk/>
          <pc:sldMk cId="800934144" sldId="261"/>
        </pc:sldMkLst>
        <pc:spChg chg="mod">
          <ac:chgData name="Alexandra Miller" userId="b011bb04-7ec8-4ee4-829d-2062f6e36cf5" providerId="ADAL" clId="{DB0037DD-F96D-43DE-BEEA-19C88F6DD893}" dt="2021-01-13T15:09:19.611" v="1959" actId="14100"/>
          <ac:spMkLst>
            <pc:docMk/>
            <pc:sldMk cId="800934144" sldId="261"/>
            <ac:spMk id="2" creationId="{3BEE5B4F-B8D0-4FC0-B3EF-E8B896F98192}"/>
          </ac:spMkLst>
        </pc:spChg>
        <pc:spChg chg="mod">
          <ac:chgData name="Alexandra Miller" userId="b011bb04-7ec8-4ee4-829d-2062f6e36cf5" providerId="ADAL" clId="{DB0037DD-F96D-43DE-BEEA-19C88F6DD893}" dt="2021-01-13T15:09:33.237" v="1964"/>
          <ac:spMkLst>
            <pc:docMk/>
            <pc:sldMk cId="800934144" sldId="261"/>
            <ac:spMk id="3" creationId="{5945B00D-2754-45F4-8FC6-28805C3502DA}"/>
          </ac:spMkLst>
        </pc:spChg>
        <pc:spChg chg="mod">
          <ac:chgData name="Alexandra Miller" userId="b011bb04-7ec8-4ee4-829d-2062f6e36cf5" providerId="ADAL" clId="{DB0037DD-F96D-43DE-BEEA-19C88F6DD893}" dt="2021-01-12T17:42:18.809" v="17" actId="20577"/>
          <ac:spMkLst>
            <pc:docMk/>
            <pc:sldMk cId="800934144" sldId="261"/>
            <ac:spMk id="5" creationId="{D7696774-3160-40BD-AB26-58A783EF62B7}"/>
          </ac:spMkLst>
        </pc:spChg>
        <pc:picChg chg="add mod">
          <ac:chgData name="Alexandra Miller" userId="b011bb04-7ec8-4ee4-829d-2062f6e36cf5" providerId="ADAL" clId="{DB0037DD-F96D-43DE-BEEA-19C88F6DD893}" dt="2021-01-12T17:46:46.598" v="85" actId="14100"/>
          <ac:picMkLst>
            <pc:docMk/>
            <pc:sldMk cId="800934144" sldId="261"/>
            <ac:picMk id="6" creationId="{B175291B-DE70-4930-8053-21AE0F72CBF7}"/>
          </ac:picMkLst>
        </pc:picChg>
        <pc:picChg chg="del">
          <ac:chgData name="Alexandra Miller" userId="b011bb04-7ec8-4ee4-829d-2062f6e36cf5" providerId="ADAL" clId="{DB0037DD-F96D-43DE-BEEA-19C88F6DD893}" dt="2021-01-12T17:46:31.584" v="82" actId="478"/>
          <ac:picMkLst>
            <pc:docMk/>
            <pc:sldMk cId="800934144" sldId="261"/>
            <ac:picMk id="1026" creationId="{37C6F5F5-4C54-4115-8FC0-F92159DD9041}"/>
          </ac:picMkLst>
        </pc:picChg>
      </pc:sldChg>
      <pc:sldChg chg="addSp delSp modSp del">
        <pc:chgData name="Alexandra Miller" userId="b011bb04-7ec8-4ee4-829d-2062f6e36cf5" providerId="ADAL" clId="{DB0037DD-F96D-43DE-BEEA-19C88F6DD893}" dt="2021-01-13T14:29:41.578" v="1194" actId="2696"/>
        <pc:sldMkLst>
          <pc:docMk/>
          <pc:sldMk cId="1430641584" sldId="262"/>
        </pc:sldMkLst>
        <pc:spChg chg="mod">
          <ac:chgData name="Alexandra Miller" userId="b011bb04-7ec8-4ee4-829d-2062f6e36cf5" providerId="ADAL" clId="{DB0037DD-F96D-43DE-BEEA-19C88F6DD893}" dt="2021-01-12T18:07:55.555" v="198"/>
          <ac:spMkLst>
            <pc:docMk/>
            <pc:sldMk cId="1430641584" sldId="262"/>
            <ac:spMk id="4" creationId="{64EB93CB-52C1-431A-B03A-44DC34E96E7C}"/>
          </ac:spMkLst>
        </pc:spChg>
        <pc:picChg chg="del">
          <ac:chgData name="Alexandra Miller" userId="b011bb04-7ec8-4ee4-829d-2062f6e36cf5" providerId="ADAL" clId="{DB0037DD-F96D-43DE-BEEA-19C88F6DD893}" dt="2021-01-12T17:47:36.763" v="102" actId="478"/>
          <ac:picMkLst>
            <pc:docMk/>
            <pc:sldMk cId="1430641584" sldId="262"/>
            <ac:picMk id="7" creationId="{4C36E626-0C84-4094-BC8C-6548AE2CE385}"/>
          </ac:picMkLst>
        </pc:picChg>
        <pc:picChg chg="add mod">
          <ac:chgData name="Alexandra Miller" userId="b011bb04-7ec8-4ee4-829d-2062f6e36cf5" providerId="ADAL" clId="{DB0037DD-F96D-43DE-BEEA-19C88F6DD893}" dt="2021-01-12T17:47:54.922" v="114" actId="1036"/>
          <ac:picMkLst>
            <pc:docMk/>
            <pc:sldMk cId="1430641584" sldId="262"/>
            <ac:picMk id="9" creationId="{4709F1E0-7B57-4E53-AA27-44D466FD126D}"/>
          </ac:picMkLst>
        </pc:picChg>
      </pc:sldChg>
      <pc:sldChg chg="addSp delSp modSp del">
        <pc:chgData name="Alexandra Miller" userId="b011bb04-7ec8-4ee4-829d-2062f6e36cf5" providerId="ADAL" clId="{DB0037DD-F96D-43DE-BEEA-19C88F6DD893}" dt="2021-01-13T18:47:28.585" v="8125" actId="2696"/>
        <pc:sldMkLst>
          <pc:docMk/>
          <pc:sldMk cId="2446581448" sldId="1476"/>
        </pc:sldMkLst>
        <pc:spChg chg="mod">
          <ac:chgData name="Alexandra Miller" userId="b011bb04-7ec8-4ee4-829d-2062f6e36cf5" providerId="ADAL" clId="{DB0037DD-F96D-43DE-BEEA-19C88F6DD893}" dt="2021-01-13T15:26:58.451" v="2297" actId="20577"/>
          <ac:spMkLst>
            <pc:docMk/>
            <pc:sldMk cId="2446581448" sldId="1476"/>
            <ac:spMk id="2" creationId="{001881B2-83C4-4697-B2C3-C89B9F14F3B2}"/>
          </ac:spMkLst>
        </pc:spChg>
        <pc:spChg chg="mod">
          <ac:chgData name="Alexandra Miller" userId="b011bb04-7ec8-4ee4-829d-2062f6e36cf5" providerId="ADAL" clId="{DB0037DD-F96D-43DE-BEEA-19C88F6DD893}" dt="2021-01-13T15:27:21.399" v="2303" actId="27636"/>
          <ac:spMkLst>
            <pc:docMk/>
            <pc:sldMk cId="2446581448" sldId="1476"/>
            <ac:spMk id="3" creationId="{DBB997B3-54D2-4F8D-9A99-E4312E5BA3F5}"/>
          </ac:spMkLst>
        </pc:spChg>
        <pc:spChg chg="mod">
          <ac:chgData name="Alexandra Miller" userId="b011bb04-7ec8-4ee4-829d-2062f6e36cf5" providerId="ADAL" clId="{DB0037DD-F96D-43DE-BEEA-19C88F6DD893}" dt="2021-01-12T18:07:55.555" v="198"/>
          <ac:spMkLst>
            <pc:docMk/>
            <pc:sldMk cId="2446581448" sldId="1476"/>
            <ac:spMk id="11" creationId="{8FCD8332-8023-47C2-B954-4673AE9BD368}"/>
          </ac:spMkLst>
        </pc:spChg>
        <pc:picChg chg="del">
          <ac:chgData name="Alexandra Miller" userId="b011bb04-7ec8-4ee4-829d-2062f6e36cf5" providerId="ADAL" clId="{DB0037DD-F96D-43DE-BEEA-19C88F6DD893}" dt="2021-01-12T17:48:48.010" v="126" actId="478"/>
          <ac:picMkLst>
            <pc:docMk/>
            <pc:sldMk cId="2446581448" sldId="1476"/>
            <ac:picMk id="10" creationId="{0594075A-1881-40BF-B63A-09C1163A0E3D}"/>
          </ac:picMkLst>
        </pc:picChg>
        <pc:picChg chg="add mod">
          <ac:chgData name="Alexandra Miller" userId="b011bb04-7ec8-4ee4-829d-2062f6e36cf5" providerId="ADAL" clId="{DB0037DD-F96D-43DE-BEEA-19C88F6DD893}" dt="2021-01-12T17:48:52.231" v="128" actId="1076"/>
          <ac:picMkLst>
            <pc:docMk/>
            <pc:sldMk cId="2446581448" sldId="1476"/>
            <ac:picMk id="15" creationId="{902A261A-9558-48B0-9C3C-377D91AB4046}"/>
          </ac:picMkLst>
        </pc:picChg>
      </pc:sldChg>
      <pc:sldChg chg="addSp delSp modSp del">
        <pc:chgData name="Alexandra Miller" userId="b011bb04-7ec8-4ee4-829d-2062f6e36cf5" providerId="ADAL" clId="{DB0037DD-F96D-43DE-BEEA-19C88F6DD893}" dt="2021-01-12T19:32:24.907" v="831" actId="2696"/>
        <pc:sldMkLst>
          <pc:docMk/>
          <pc:sldMk cId="2544083820" sldId="1481"/>
        </pc:sldMkLst>
        <pc:spChg chg="mod">
          <ac:chgData name="Alexandra Miller" userId="b011bb04-7ec8-4ee4-829d-2062f6e36cf5" providerId="ADAL" clId="{DB0037DD-F96D-43DE-BEEA-19C88F6DD893}" dt="2021-01-12T18:07:55.555" v="198"/>
          <ac:spMkLst>
            <pc:docMk/>
            <pc:sldMk cId="2544083820" sldId="1481"/>
            <ac:spMk id="9" creationId="{46181E12-CEC7-4BC1-A283-FE4353E63744}"/>
          </ac:spMkLst>
        </pc:spChg>
        <pc:picChg chg="del">
          <ac:chgData name="Alexandra Miller" userId="b011bb04-7ec8-4ee4-829d-2062f6e36cf5" providerId="ADAL" clId="{DB0037DD-F96D-43DE-BEEA-19C88F6DD893}" dt="2021-01-12T17:48:56.203" v="129" actId="478"/>
          <ac:picMkLst>
            <pc:docMk/>
            <pc:sldMk cId="2544083820" sldId="1481"/>
            <ac:picMk id="10" creationId="{99E9E9AA-66CC-4153-A411-FC5CB0DF0AA9}"/>
          </ac:picMkLst>
        </pc:picChg>
        <pc:picChg chg="add">
          <ac:chgData name="Alexandra Miller" userId="b011bb04-7ec8-4ee4-829d-2062f6e36cf5" providerId="ADAL" clId="{DB0037DD-F96D-43DE-BEEA-19C88F6DD893}" dt="2021-01-12T17:48:57.938" v="130"/>
          <ac:picMkLst>
            <pc:docMk/>
            <pc:sldMk cId="2544083820" sldId="1481"/>
            <ac:picMk id="11" creationId="{BFF1D802-44EC-4F44-BE95-9022207FC425}"/>
          </ac:picMkLst>
        </pc:picChg>
      </pc:sldChg>
      <pc:sldChg chg="addSp modSp">
        <pc:chgData name="Alexandra Miller" userId="b011bb04-7ec8-4ee4-829d-2062f6e36cf5" providerId="ADAL" clId="{DB0037DD-F96D-43DE-BEEA-19C88F6DD893}" dt="2021-01-13T18:59:12.430" v="8293" actId="20577"/>
        <pc:sldMkLst>
          <pc:docMk/>
          <pc:sldMk cId="1821487539" sldId="1493"/>
        </pc:sldMkLst>
        <pc:spChg chg="mod">
          <ac:chgData name="Alexandra Miller" userId="b011bb04-7ec8-4ee4-829d-2062f6e36cf5" providerId="ADAL" clId="{DB0037DD-F96D-43DE-BEEA-19C88F6DD893}" dt="2021-01-13T18:59:12.430" v="8293" actId="20577"/>
          <ac:spMkLst>
            <pc:docMk/>
            <pc:sldMk cId="1821487539" sldId="1493"/>
            <ac:spMk id="3" creationId="{7B604B80-13D2-4F84-8372-71CA90CC39CB}"/>
          </ac:spMkLst>
        </pc:spChg>
        <pc:spChg chg="mod">
          <ac:chgData name="Alexandra Miller" userId="b011bb04-7ec8-4ee4-829d-2062f6e36cf5" providerId="ADAL" clId="{DB0037DD-F96D-43DE-BEEA-19C88F6DD893}" dt="2021-01-12T18:07:55.555" v="198"/>
          <ac:spMkLst>
            <pc:docMk/>
            <pc:sldMk cId="1821487539" sldId="1493"/>
            <ac:spMk id="4" creationId="{70F2AADE-D95E-43BC-A2E8-77F054E7C742}"/>
          </ac:spMkLst>
        </pc:spChg>
        <pc:picChg chg="add">
          <ac:chgData name="Alexandra Miller" userId="b011bb04-7ec8-4ee4-829d-2062f6e36cf5" providerId="ADAL" clId="{DB0037DD-F96D-43DE-BEEA-19C88F6DD893}" dt="2021-01-12T17:49:03.778" v="131"/>
          <ac:picMkLst>
            <pc:docMk/>
            <pc:sldMk cId="1821487539" sldId="1493"/>
            <ac:picMk id="6" creationId="{523983F4-56D7-48DB-BCCE-B2915EAF9C84}"/>
          </ac:picMkLst>
        </pc:picChg>
      </pc:sldChg>
      <pc:sldChg chg="addSp delSp modSp">
        <pc:chgData name="Alexandra Miller" userId="b011bb04-7ec8-4ee4-829d-2062f6e36cf5" providerId="ADAL" clId="{DB0037DD-F96D-43DE-BEEA-19C88F6DD893}" dt="2021-01-13T18:01:27.165" v="6831" actId="20577"/>
        <pc:sldMkLst>
          <pc:docMk/>
          <pc:sldMk cId="3106881197" sldId="1496"/>
        </pc:sldMkLst>
        <pc:spChg chg="mod">
          <ac:chgData name="Alexandra Miller" userId="b011bb04-7ec8-4ee4-829d-2062f6e36cf5" providerId="ADAL" clId="{DB0037DD-F96D-43DE-BEEA-19C88F6DD893}" dt="2021-01-12T18:07:55.555" v="198"/>
          <ac:spMkLst>
            <pc:docMk/>
            <pc:sldMk cId="3106881197" sldId="1496"/>
            <ac:spMk id="4" creationId="{64EB93CB-52C1-431A-B03A-44DC34E96E7C}"/>
          </ac:spMkLst>
        </pc:spChg>
        <pc:spChg chg="mod">
          <ac:chgData name="Alexandra Miller" userId="b011bb04-7ec8-4ee4-829d-2062f6e36cf5" providerId="ADAL" clId="{DB0037DD-F96D-43DE-BEEA-19C88F6DD893}" dt="2021-01-13T18:01:27.165" v="6831" actId="20577"/>
          <ac:spMkLst>
            <pc:docMk/>
            <pc:sldMk cId="3106881197" sldId="1496"/>
            <ac:spMk id="9" creationId="{4B501D7E-F369-4F04-9E63-15727D74FBA4}"/>
          </ac:spMkLst>
        </pc:spChg>
        <pc:picChg chg="del">
          <ac:chgData name="Alexandra Miller" userId="b011bb04-7ec8-4ee4-829d-2062f6e36cf5" providerId="ADAL" clId="{DB0037DD-F96D-43DE-BEEA-19C88F6DD893}" dt="2021-01-12T17:48:10.091" v="116" actId="478"/>
          <ac:picMkLst>
            <pc:docMk/>
            <pc:sldMk cId="3106881197" sldId="1496"/>
            <ac:picMk id="7" creationId="{4C36E626-0C84-4094-BC8C-6548AE2CE385}"/>
          </ac:picMkLst>
        </pc:picChg>
        <pc:picChg chg="add">
          <ac:chgData name="Alexandra Miller" userId="b011bb04-7ec8-4ee4-829d-2062f6e36cf5" providerId="ADAL" clId="{DB0037DD-F96D-43DE-BEEA-19C88F6DD893}" dt="2021-01-12T17:48:06.132" v="115"/>
          <ac:picMkLst>
            <pc:docMk/>
            <pc:sldMk cId="3106881197" sldId="1496"/>
            <ac:picMk id="8" creationId="{9839EBBA-7E58-4C32-AA42-6D5EB48F9E88}"/>
          </ac:picMkLst>
        </pc:picChg>
      </pc:sldChg>
      <pc:sldChg chg="addSp delSp modSp">
        <pc:chgData name="Alexandra Miller" userId="b011bb04-7ec8-4ee4-829d-2062f6e36cf5" providerId="ADAL" clId="{DB0037DD-F96D-43DE-BEEA-19C88F6DD893}" dt="2021-01-13T17:54:17.690" v="6693" actId="27636"/>
        <pc:sldMkLst>
          <pc:docMk/>
          <pc:sldMk cId="2668155661" sldId="1497"/>
        </pc:sldMkLst>
        <pc:spChg chg="mod">
          <ac:chgData name="Alexandra Miller" userId="b011bb04-7ec8-4ee4-829d-2062f6e36cf5" providerId="ADAL" clId="{DB0037DD-F96D-43DE-BEEA-19C88F6DD893}" dt="2021-01-13T17:54:17.690" v="6693" actId="27636"/>
          <ac:spMkLst>
            <pc:docMk/>
            <pc:sldMk cId="2668155661" sldId="1497"/>
            <ac:spMk id="3" creationId="{DE6AF57B-35F2-4A4B-8E95-78285ADC3FE0}"/>
          </ac:spMkLst>
        </pc:spChg>
        <pc:picChg chg="del">
          <ac:chgData name="Alexandra Miller" userId="b011bb04-7ec8-4ee4-829d-2062f6e36cf5" providerId="ADAL" clId="{DB0037DD-F96D-43DE-BEEA-19C88F6DD893}" dt="2021-01-12T17:47:00.906" v="87" actId="478"/>
          <ac:picMkLst>
            <pc:docMk/>
            <pc:sldMk cId="2668155661" sldId="1497"/>
            <ac:picMk id="5" creationId="{00990695-F5DE-4B92-8303-F4C930B80B88}"/>
          </ac:picMkLst>
        </pc:picChg>
        <pc:picChg chg="add mod">
          <ac:chgData name="Alexandra Miller" userId="b011bb04-7ec8-4ee4-829d-2062f6e36cf5" providerId="ADAL" clId="{DB0037DD-F96D-43DE-BEEA-19C88F6DD893}" dt="2021-01-12T17:47:19.406" v="99" actId="14100"/>
          <ac:picMkLst>
            <pc:docMk/>
            <pc:sldMk cId="2668155661" sldId="1497"/>
            <ac:picMk id="6" creationId="{8A3B0F19-CCA6-4557-A583-F8059BC2E2C9}"/>
          </ac:picMkLst>
        </pc:picChg>
      </pc:sldChg>
      <pc:sldChg chg="addSp delSp modSp del">
        <pc:chgData name="Alexandra Miller" userId="b011bb04-7ec8-4ee4-829d-2062f6e36cf5" providerId="ADAL" clId="{DB0037DD-F96D-43DE-BEEA-19C88F6DD893}" dt="2021-01-13T14:51:57.326" v="1259" actId="2696"/>
        <pc:sldMkLst>
          <pc:docMk/>
          <pc:sldMk cId="1265769150" sldId="1498"/>
        </pc:sldMkLst>
        <pc:spChg chg="mod">
          <ac:chgData name="Alexandra Miller" userId="b011bb04-7ec8-4ee4-829d-2062f6e36cf5" providerId="ADAL" clId="{DB0037DD-F96D-43DE-BEEA-19C88F6DD893}" dt="2021-01-12T18:07:55.555" v="198"/>
          <ac:spMkLst>
            <pc:docMk/>
            <pc:sldMk cId="1265769150" sldId="1498"/>
            <ac:spMk id="4" creationId="{64EB93CB-52C1-431A-B03A-44DC34E96E7C}"/>
          </ac:spMkLst>
        </pc:spChg>
        <pc:picChg chg="del">
          <ac:chgData name="Alexandra Miller" userId="b011bb04-7ec8-4ee4-829d-2062f6e36cf5" providerId="ADAL" clId="{DB0037DD-F96D-43DE-BEEA-19C88F6DD893}" dt="2021-01-12T17:48:15.083" v="117" actId="478"/>
          <ac:picMkLst>
            <pc:docMk/>
            <pc:sldMk cId="1265769150" sldId="1498"/>
            <ac:picMk id="7" creationId="{4C36E626-0C84-4094-BC8C-6548AE2CE385}"/>
          </ac:picMkLst>
        </pc:picChg>
        <pc:picChg chg="add mod">
          <ac:chgData name="Alexandra Miller" userId="b011bb04-7ec8-4ee4-829d-2062f6e36cf5" providerId="ADAL" clId="{DB0037DD-F96D-43DE-BEEA-19C88F6DD893}" dt="2021-01-12T17:48:20.761" v="119" actId="1076"/>
          <ac:picMkLst>
            <pc:docMk/>
            <pc:sldMk cId="1265769150" sldId="1498"/>
            <ac:picMk id="11" creationId="{54503B40-9A19-4BDF-A5F2-7BA0AAF84BCD}"/>
          </ac:picMkLst>
        </pc:picChg>
      </pc:sldChg>
      <pc:sldChg chg="addSp delSp modSp del">
        <pc:chgData name="Alexandra Miller" userId="b011bb04-7ec8-4ee4-829d-2062f6e36cf5" providerId="ADAL" clId="{DB0037DD-F96D-43DE-BEEA-19C88F6DD893}" dt="2021-01-13T17:08:43.363" v="6281" actId="2696"/>
        <pc:sldMkLst>
          <pc:docMk/>
          <pc:sldMk cId="1736954295" sldId="1499"/>
        </pc:sldMkLst>
        <pc:spChg chg="mod">
          <ac:chgData name="Alexandra Miller" userId="b011bb04-7ec8-4ee4-829d-2062f6e36cf5" providerId="ADAL" clId="{DB0037DD-F96D-43DE-BEEA-19C88F6DD893}" dt="2021-01-12T18:07:55.555" v="198"/>
          <ac:spMkLst>
            <pc:docMk/>
            <pc:sldMk cId="1736954295" sldId="1499"/>
            <ac:spMk id="4" creationId="{64EB93CB-52C1-431A-B03A-44DC34E96E7C}"/>
          </ac:spMkLst>
        </pc:spChg>
        <pc:picChg chg="del">
          <ac:chgData name="Alexandra Miller" userId="b011bb04-7ec8-4ee4-829d-2062f6e36cf5" providerId="ADAL" clId="{DB0037DD-F96D-43DE-BEEA-19C88F6DD893}" dt="2021-01-12T17:48:31.610" v="122" actId="478"/>
          <ac:picMkLst>
            <pc:docMk/>
            <pc:sldMk cId="1736954295" sldId="1499"/>
            <ac:picMk id="7" creationId="{4C36E626-0C84-4094-BC8C-6548AE2CE385}"/>
          </ac:picMkLst>
        </pc:picChg>
        <pc:picChg chg="add">
          <ac:chgData name="Alexandra Miller" userId="b011bb04-7ec8-4ee4-829d-2062f6e36cf5" providerId="ADAL" clId="{DB0037DD-F96D-43DE-BEEA-19C88F6DD893}" dt="2021-01-12T17:48:33.634" v="123"/>
          <ac:picMkLst>
            <pc:docMk/>
            <pc:sldMk cId="1736954295" sldId="1499"/>
            <ac:picMk id="9" creationId="{20113A2C-FEC8-48F5-B026-1BBBA9E5BF0C}"/>
          </ac:picMkLst>
        </pc:picChg>
      </pc:sldChg>
      <pc:sldChg chg="addSp delSp modSp del">
        <pc:chgData name="Alexandra Miller" userId="b011bb04-7ec8-4ee4-829d-2062f6e36cf5" providerId="ADAL" clId="{DB0037DD-F96D-43DE-BEEA-19C88F6DD893}" dt="2021-01-13T17:11:15.767" v="6342" actId="2696"/>
        <pc:sldMkLst>
          <pc:docMk/>
          <pc:sldMk cId="3997620909" sldId="1501"/>
        </pc:sldMkLst>
        <pc:spChg chg="mod">
          <ac:chgData name="Alexandra Miller" userId="b011bb04-7ec8-4ee4-829d-2062f6e36cf5" providerId="ADAL" clId="{DB0037DD-F96D-43DE-BEEA-19C88F6DD893}" dt="2021-01-12T18:07:55.555" v="198"/>
          <ac:spMkLst>
            <pc:docMk/>
            <pc:sldMk cId="3997620909" sldId="1501"/>
            <ac:spMk id="4" creationId="{64EB93CB-52C1-431A-B03A-44DC34E96E7C}"/>
          </ac:spMkLst>
        </pc:spChg>
        <pc:picChg chg="del">
          <ac:chgData name="Alexandra Miller" userId="b011bb04-7ec8-4ee4-829d-2062f6e36cf5" providerId="ADAL" clId="{DB0037DD-F96D-43DE-BEEA-19C88F6DD893}" dt="2021-01-12T17:48:40.524" v="124" actId="478"/>
          <ac:picMkLst>
            <pc:docMk/>
            <pc:sldMk cId="3997620909" sldId="1501"/>
            <ac:picMk id="7" creationId="{4C36E626-0C84-4094-BC8C-6548AE2CE385}"/>
          </ac:picMkLst>
        </pc:picChg>
        <pc:picChg chg="add">
          <ac:chgData name="Alexandra Miller" userId="b011bb04-7ec8-4ee4-829d-2062f6e36cf5" providerId="ADAL" clId="{DB0037DD-F96D-43DE-BEEA-19C88F6DD893}" dt="2021-01-12T17:48:41.425" v="125"/>
          <ac:picMkLst>
            <pc:docMk/>
            <pc:sldMk cId="3997620909" sldId="1501"/>
            <ac:picMk id="8" creationId="{81DDEB21-E32F-4BDA-9A06-4B54821B2D54}"/>
          </ac:picMkLst>
        </pc:picChg>
      </pc:sldChg>
      <pc:sldChg chg="addSp delSp modSp del ord">
        <pc:chgData name="Alexandra Miller" userId="b011bb04-7ec8-4ee4-829d-2062f6e36cf5" providerId="ADAL" clId="{DB0037DD-F96D-43DE-BEEA-19C88F6DD893}" dt="2021-01-13T14:29:45.608" v="1195" actId="2696"/>
        <pc:sldMkLst>
          <pc:docMk/>
          <pc:sldMk cId="959937392" sldId="1502"/>
        </pc:sldMkLst>
        <pc:spChg chg="mod">
          <ac:chgData name="Alexandra Miller" userId="b011bb04-7ec8-4ee4-829d-2062f6e36cf5" providerId="ADAL" clId="{DB0037DD-F96D-43DE-BEEA-19C88F6DD893}" dt="2021-01-12T18:07:55.555" v="198"/>
          <ac:spMkLst>
            <pc:docMk/>
            <pc:sldMk cId="959937392" sldId="1502"/>
            <ac:spMk id="4" creationId="{64EB93CB-52C1-431A-B03A-44DC34E96E7C}"/>
          </ac:spMkLst>
        </pc:spChg>
        <pc:picChg chg="del">
          <ac:chgData name="Alexandra Miller" userId="b011bb04-7ec8-4ee4-829d-2062f6e36cf5" providerId="ADAL" clId="{DB0037DD-F96D-43DE-BEEA-19C88F6DD893}" dt="2021-01-12T17:48:25.211" v="120" actId="478"/>
          <ac:picMkLst>
            <pc:docMk/>
            <pc:sldMk cId="959937392" sldId="1502"/>
            <ac:picMk id="7" creationId="{4C36E626-0C84-4094-BC8C-6548AE2CE385}"/>
          </ac:picMkLst>
        </pc:picChg>
        <pc:picChg chg="add">
          <ac:chgData name="Alexandra Miller" userId="b011bb04-7ec8-4ee4-829d-2062f6e36cf5" providerId="ADAL" clId="{DB0037DD-F96D-43DE-BEEA-19C88F6DD893}" dt="2021-01-12T17:48:26.401" v="121"/>
          <ac:picMkLst>
            <pc:docMk/>
            <pc:sldMk cId="959937392" sldId="1502"/>
            <ac:picMk id="9" creationId="{C48034FD-E029-4CE9-B00E-0C877E577B95}"/>
          </ac:picMkLst>
        </pc:picChg>
      </pc:sldChg>
      <pc:sldChg chg="modSp add">
        <pc:chgData name="Alexandra Miller" userId="b011bb04-7ec8-4ee4-829d-2062f6e36cf5" providerId="ADAL" clId="{DB0037DD-F96D-43DE-BEEA-19C88F6DD893}" dt="2021-01-12T18:07:55.555" v="198"/>
        <pc:sldMkLst>
          <pc:docMk/>
          <pc:sldMk cId="3742119128" sldId="1503"/>
        </pc:sldMkLst>
        <pc:spChg chg="mod">
          <ac:chgData name="Alexandra Miller" userId="b011bb04-7ec8-4ee4-829d-2062f6e36cf5" providerId="ADAL" clId="{DB0037DD-F96D-43DE-BEEA-19C88F6DD893}" dt="2021-01-12T18:06:25.732" v="197" actId="255"/>
          <ac:spMkLst>
            <pc:docMk/>
            <pc:sldMk cId="3742119128" sldId="1503"/>
            <ac:spMk id="2" creationId="{8778FF7C-E68E-456D-A330-BAC80CF7A617}"/>
          </ac:spMkLst>
        </pc:spChg>
        <pc:spChg chg="mod">
          <ac:chgData name="Alexandra Miller" userId="b011bb04-7ec8-4ee4-829d-2062f6e36cf5" providerId="ADAL" clId="{DB0037DD-F96D-43DE-BEEA-19C88F6DD893}" dt="2021-01-12T18:06:05.365" v="196" actId="20577"/>
          <ac:spMkLst>
            <pc:docMk/>
            <pc:sldMk cId="3742119128" sldId="1503"/>
            <ac:spMk id="3" creationId="{7B604B80-13D2-4F84-8372-71CA90CC39CB}"/>
          </ac:spMkLst>
        </pc:spChg>
        <pc:spChg chg="mod">
          <ac:chgData name="Alexandra Miller" userId="b011bb04-7ec8-4ee4-829d-2062f6e36cf5" providerId="ADAL" clId="{DB0037DD-F96D-43DE-BEEA-19C88F6DD893}" dt="2021-01-12T18:07:55.555" v="198"/>
          <ac:spMkLst>
            <pc:docMk/>
            <pc:sldMk cId="3742119128" sldId="1503"/>
            <ac:spMk id="4" creationId="{70F2AADE-D95E-43BC-A2E8-77F054E7C742}"/>
          </ac:spMkLst>
        </pc:spChg>
      </pc:sldChg>
      <pc:sldChg chg="modSp add">
        <pc:chgData name="Alexandra Miller" userId="b011bb04-7ec8-4ee4-829d-2062f6e36cf5" providerId="ADAL" clId="{DB0037DD-F96D-43DE-BEEA-19C88F6DD893}" dt="2021-01-13T18:23:40.260" v="7265" actId="20577"/>
        <pc:sldMkLst>
          <pc:docMk/>
          <pc:sldMk cId="1700723017" sldId="1504"/>
        </pc:sldMkLst>
        <pc:spChg chg="mod">
          <ac:chgData name="Alexandra Miller" userId="b011bb04-7ec8-4ee4-829d-2062f6e36cf5" providerId="ADAL" clId="{DB0037DD-F96D-43DE-BEEA-19C88F6DD893}" dt="2021-01-12T18:08:15.094" v="209" actId="20577"/>
          <ac:spMkLst>
            <pc:docMk/>
            <pc:sldMk cId="1700723017" sldId="1504"/>
            <ac:spMk id="2" creationId="{8778FF7C-E68E-456D-A330-BAC80CF7A617}"/>
          </ac:spMkLst>
        </pc:spChg>
        <pc:spChg chg="mod">
          <ac:chgData name="Alexandra Miller" userId="b011bb04-7ec8-4ee4-829d-2062f6e36cf5" providerId="ADAL" clId="{DB0037DD-F96D-43DE-BEEA-19C88F6DD893}" dt="2021-01-13T18:23:40.260" v="7265" actId="20577"/>
          <ac:spMkLst>
            <pc:docMk/>
            <pc:sldMk cId="1700723017" sldId="1504"/>
            <ac:spMk id="3" creationId="{7B604B80-13D2-4F84-8372-71CA90CC39CB}"/>
          </ac:spMkLst>
        </pc:spChg>
      </pc:sldChg>
      <pc:sldChg chg="addSp delSp modSp add">
        <pc:chgData name="Alexandra Miller" userId="b011bb04-7ec8-4ee4-829d-2062f6e36cf5" providerId="ADAL" clId="{DB0037DD-F96D-43DE-BEEA-19C88F6DD893}" dt="2021-01-13T18:56:42.217" v="8234" actId="164"/>
        <pc:sldMkLst>
          <pc:docMk/>
          <pc:sldMk cId="3379953257" sldId="1505"/>
        </pc:sldMkLst>
        <pc:spChg chg="mod">
          <ac:chgData name="Alexandra Miller" userId="b011bb04-7ec8-4ee4-829d-2062f6e36cf5" providerId="ADAL" clId="{DB0037DD-F96D-43DE-BEEA-19C88F6DD893}" dt="2021-01-13T18:51:53.006" v="8215" actId="27636"/>
          <ac:spMkLst>
            <pc:docMk/>
            <pc:sldMk cId="3379953257" sldId="1505"/>
            <ac:spMk id="3" creationId="{DBB997B3-54D2-4F8D-9A99-E4312E5BA3F5}"/>
          </ac:spMkLst>
        </pc:spChg>
        <pc:spChg chg="add mod">
          <ac:chgData name="Alexandra Miller" userId="b011bb04-7ec8-4ee4-829d-2062f6e36cf5" providerId="ADAL" clId="{DB0037DD-F96D-43DE-BEEA-19C88F6DD893}" dt="2021-01-13T18:53:01.209" v="8230" actId="1076"/>
          <ac:spMkLst>
            <pc:docMk/>
            <pc:sldMk cId="3379953257" sldId="1505"/>
            <ac:spMk id="4" creationId="{18A52015-3179-4CD5-BA3D-AFBBE69C6AFF}"/>
          </ac:spMkLst>
        </pc:spChg>
        <pc:spChg chg="del">
          <ac:chgData name="Alexandra Miller" userId="b011bb04-7ec8-4ee4-829d-2062f6e36cf5" providerId="ADAL" clId="{DB0037DD-F96D-43DE-BEEA-19C88F6DD893}" dt="2021-01-13T15:31:41.429" v="2308" actId="478"/>
          <ac:spMkLst>
            <pc:docMk/>
            <pc:sldMk cId="3379953257" sldId="1505"/>
            <ac:spMk id="4" creationId="{BBC31A82-B3C2-499D-A144-E717EF54ED33}"/>
          </ac:spMkLst>
        </pc:spChg>
        <pc:spChg chg="add mod">
          <ac:chgData name="Alexandra Miller" userId="b011bb04-7ec8-4ee4-829d-2062f6e36cf5" providerId="ADAL" clId="{DB0037DD-F96D-43DE-BEEA-19C88F6DD893}" dt="2021-01-13T18:56:42.217" v="8234" actId="164"/>
          <ac:spMkLst>
            <pc:docMk/>
            <pc:sldMk cId="3379953257" sldId="1505"/>
            <ac:spMk id="6" creationId="{05A8DCF1-966C-4B8D-8F7D-8337F855324A}"/>
          </ac:spMkLst>
        </pc:spChg>
        <pc:spChg chg="del">
          <ac:chgData name="Alexandra Miller" userId="b011bb04-7ec8-4ee4-829d-2062f6e36cf5" providerId="ADAL" clId="{DB0037DD-F96D-43DE-BEEA-19C88F6DD893}" dt="2021-01-13T15:31:40.229" v="2307" actId="478"/>
          <ac:spMkLst>
            <pc:docMk/>
            <pc:sldMk cId="3379953257" sldId="1505"/>
            <ac:spMk id="7" creationId="{B99D02C0-6036-4DE8-85A7-5F70E6FA611F}"/>
          </ac:spMkLst>
        </pc:spChg>
        <pc:spChg chg="del">
          <ac:chgData name="Alexandra Miller" userId="b011bb04-7ec8-4ee4-829d-2062f6e36cf5" providerId="ADAL" clId="{DB0037DD-F96D-43DE-BEEA-19C88F6DD893}" dt="2021-01-13T15:31:48.117" v="2312" actId="478"/>
          <ac:spMkLst>
            <pc:docMk/>
            <pc:sldMk cId="3379953257" sldId="1505"/>
            <ac:spMk id="8" creationId="{9D1804AE-8F4F-4A22-B360-5BF456D7AA5C}"/>
          </ac:spMkLst>
        </pc:spChg>
        <pc:spChg chg="del">
          <ac:chgData name="Alexandra Miller" userId="b011bb04-7ec8-4ee4-829d-2062f6e36cf5" providerId="ADAL" clId="{DB0037DD-F96D-43DE-BEEA-19C88F6DD893}" dt="2021-01-13T15:31:42.372" v="2309" actId="478"/>
          <ac:spMkLst>
            <pc:docMk/>
            <pc:sldMk cId="3379953257" sldId="1505"/>
            <ac:spMk id="12" creationId="{BC862E5E-0786-4D78-BE83-90E6579A6F32}"/>
          </ac:spMkLst>
        </pc:spChg>
        <pc:spChg chg="del">
          <ac:chgData name="Alexandra Miller" userId="b011bb04-7ec8-4ee4-829d-2062f6e36cf5" providerId="ADAL" clId="{DB0037DD-F96D-43DE-BEEA-19C88F6DD893}" dt="2021-01-13T15:31:43.300" v="2310" actId="478"/>
          <ac:spMkLst>
            <pc:docMk/>
            <pc:sldMk cId="3379953257" sldId="1505"/>
            <ac:spMk id="13" creationId="{53098277-63E3-404F-97FF-2F4EB064EB8E}"/>
          </ac:spMkLst>
        </pc:spChg>
        <pc:spChg chg="del">
          <ac:chgData name="Alexandra Miller" userId="b011bb04-7ec8-4ee4-829d-2062f6e36cf5" providerId="ADAL" clId="{DB0037DD-F96D-43DE-BEEA-19C88F6DD893}" dt="2021-01-13T15:31:44.308" v="2311" actId="478"/>
          <ac:spMkLst>
            <pc:docMk/>
            <pc:sldMk cId="3379953257" sldId="1505"/>
            <ac:spMk id="14" creationId="{3B79F16D-D71F-4CAC-BD55-B160938D5EF3}"/>
          </ac:spMkLst>
        </pc:spChg>
        <pc:spChg chg="add del mod">
          <ac:chgData name="Alexandra Miller" userId="b011bb04-7ec8-4ee4-829d-2062f6e36cf5" providerId="ADAL" clId="{DB0037DD-F96D-43DE-BEEA-19C88F6DD893}" dt="2021-01-13T18:48:15.878" v="8140" actId="478"/>
          <ac:spMkLst>
            <pc:docMk/>
            <pc:sldMk cId="3379953257" sldId="1505"/>
            <ac:spMk id="16" creationId="{98B50A49-770E-4FD9-8838-F2C266E77C24}"/>
          </ac:spMkLst>
        </pc:spChg>
        <pc:grpChg chg="add mod">
          <ac:chgData name="Alexandra Miller" userId="b011bb04-7ec8-4ee4-829d-2062f6e36cf5" providerId="ADAL" clId="{DB0037DD-F96D-43DE-BEEA-19C88F6DD893}" dt="2021-01-13T18:56:42.217" v="8234" actId="164"/>
          <ac:grpSpMkLst>
            <pc:docMk/>
            <pc:sldMk cId="3379953257" sldId="1505"/>
            <ac:grpSpMk id="7" creationId="{274C810F-1E66-48E0-8949-4C8DAC68440F}"/>
          </ac:grpSpMkLst>
        </pc:grpChg>
        <pc:graphicFrameChg chg="del modGraphic">
          <ac:chgData name="Alexandra Miller" userId="b011bb04-7ec8-4ee4-829d-2062f6e36cf5" providerId="ADAL" clId="{DB0037DD-F96D-43DE-BEEA-19C88F6DD893}" dt="2021-01-13T15:31:38.753" v="2306" actId="478"/>
          <ac:graphicFrameMkLst>
            <pc:docMk/>
            <pc:sldMk cId="3379953257" sldId="1505"/>
            <ac:graphicFrameMk id="6" creationId="{2CF0B75F-D6FF-43A4-9995-56D55E8DF520}"/>
          </ac:graphicFrameMkLst>
        </pc:graphicFrameChg>
        <pc:picChg chg="add mod">
          <ac:chgData name="Alexandra Miller" userId="b011bb04-7ec8-4ee4-829d-2062f6e36cf5" providerId="ADAL" clId="{DB0037DD-F96D-43DE-BEEA-19C88F6DD893}" dt="2021-01-13T18:56:42.217" v="8234" actId="164"/>
          <ac:picMkLst>
            <pc:docMk/>
            <pc:sldMk cId="3379953257" sldId="1505"/>
            <ac:picMk id="9" creationId="{05264FB2-DBAA-4138-9DFB-A455FC7DE003}"/>
          </ac:picMkLst>
        </pc:picChg>
        <pc:picChg chg="mod">
          <ac:chgData name="Alexandra Miller" userId="b011bb04-7ec8-4ee4-829d-2062f6e36cf5" providerId="ADAL" clId="{DB0037DD-F96D-43DE-BEEA-19C88F6DD893}" dt="2021-01-13T15:52:37.618" v="3684" actId="1076"/>
          <ac:picMkLst>
            <pc:docMk/>
            <pc:sldMk cId="3379953257" sldId="1505"/>
            <ac:picMk id="15" creationId="{902A261A-9558-48B0-9C3C-377D91AB4046}"/>
          </ac:picMkLst>
        </pc:picChg>
      </pc:sldChg>
      <pc:sldChg chg="addSp delSp modSp add ord addCm modCm">
        <pc:chgData name="Alexandra Miller" userId="b011bb04-7ec8-4ee4-829d-2062f6e36cf5" providerId="ADAL" clId="{DB0037DD-F96D-43DE-BEEA-19C88F6DD893}" dt="2021-01-13T18:24:00.081" v="7272" actId="14100"/>
        <pc:sldMkLst>
          <pc:docMk/>
          <pc:sldMk cId="1921362524" sldId="1506"/>
        </pc:sldMkLst>
        <pc:spChg chg="mod">
          <ac:chgData name="Alexandra Miller" userId="b011bb04-7ec8-4ee4-829d-2062f6e36cf5" providerId="ADAL" clId="{DB0037DD-F96D-43DE-BEEA-19C88F6DD893}" dt="2021-01-13T16:05:53.891" v="4461" actId="20577"/>
          <ac:spMkLst>
            <pc:docMk/>
            <pc:sldMk cId="1921362524" sldId="1506"/>
            <ac:spMk id="2" creationId="{001881B2-83C4-4697-B2C3-C89B9F14F3B2}"/>
          </ac:spMkLst>
        </pc:spChg>
        <pc:spChg chg="mod">
          <ac:chgData name="Alexandra Miller" userId="b011bb04-7ec8-4ee4-829d-2062f6e36cf5" providerId="ADAL" clId="{DB0037DD-F96D-43DE-BEEA-19C88F6DD893}" dt="2021-01-13T18:09:22.308" v="6991" actId="20577"/>
          <ac:spMkLst>
            <pc:docMk/>
            <pc:sldMk cId="1921362524" sldId="1506"/>
            <ac:spMk id="3" creationId="{DBB997B3-54D2-4F8D-9A99-E4312E5BA3F5}"/>
          </ac:spMkLst>
        </pc:spChg>
        <pc:spChg chg="add mod">
          <ac:chgData name="Alexandra Miller" userId="b011bb04-7ec8-4ee4-829d-2062f6e36cf5" providerId="ADAL" clId="{DB0037DD-F96D-43DE-BEEA-19C88F6DD893}" dt="2021-01-13T18:24:00.081" v="7272" actId="14100"/>
          <ac:spMkLst>
            <pc:docMk/>
            <pc:sldMk cId="1921362524" sldId="1506"/>
            <ac:spMk id="6" creationId="{31138A1E-7B9B-4FA3-8547-E123E14C2B5F}"/>
          </ac:spMkLst>
        </pc:spChg>
        <pc:spChg chg="del">
          <ac:chgData name="Alexandra Miller" userId="b011bb04-7ec8-4ee4-829d-2062f6e36cf5" providerId="ADAL" clId="{DB0037DD-F96D-43DE-BEEA-19C88F6DD893}" dt="2021-01-13T16:04:53.477" v="4405" actId="478"/>
          <ac:spMkLst>
            <pc:docMk/>
            <pc:sldMk cId="1921362524" sldId="1506"/>
            <ac:spMk id="16" creationId="{98B50A49-770E-4FD9-8838-F2C266E77C24}"/>
          </ac:spMkLst>
        </pc:spChg>
        <pc:graphicFrameChg chg="add mod modGraphic">
          <ac:chgData name="Alexandra Miller" userId="b011bb04-7ec8-4ee4-829d-2062f6e36cf5" providerId="ADAL" clId="{DB0037DD-F96D-43DE-BEEA-19C88F6DD893}" dt="2021-01-13T18:06:39.708" v="6958" actId="1076"/>
          <ac:graphicFrameMkLst>
            <pc:docMk/>
            <pc:sldMk cId="1921362524" sldId="1506"/>
            <ac:graphicFrameMk id="4" creationId="{44B65CD6-7149-4C6D-ADB4-AED9F2607A5B}"/>
          </ac:graphicFrameMkLst>
        </pc:graphicFrameChg>
        <pc:picChg chg="del">
          <ac:chgData name="Alexandra Miller" userId="b011bb04-7ec8-4ee4-829d-2062f6e36cf5" providerId="ADAL" clId="{DB0037DD-F96D-43DE-BEEA-19C88F6DD893}" dt="2021-01-13T16:04:49.920" v="4404" actId="478"/>
          <ac:picMkLst>
            <pc:docMk/>
            <pc:sldMk cId="1921362524" sldId="1506"/>
            <ac:picMk id="9" creationId="{05264FB2-DBAA-4138-9DFB-A455FC7DE003}"/>
          </ac:picMkLst>
        </pc:picChg>
        <pc:picChg chg="mod">
          <ac:chgData name="Alexandra Miller" userId="b011bb04-7ec8-4ee4-829d-2062f6e36cf5" providerId="ADAL" clId="{DB0037DD-F96D-43DE-BEEA-19C88F6DD893}" dt="2021-01-13T18:05:10.594" v="6955" actId="1076"/>
          <ac:picMkLst>
            <pc:docMk/>
            <pc:sldMk cId="1921362524" sldId="1506"/>
            <ac:picMk id="15" creationId="{902A261A-9558-48B0-9C3C-377D91AB4046}"/>
          </ac:picMkLst>
        </pc:picChg>
      </pc:sldChg>
      <pc:sldChg chg="addSp delSp modSp add">
        <pc:chgData name="Alexandra Miller" userId="b011bb04-7ec8-4ee4-829d-2062f6e36cf5" providerId="ADAL" clId="{DB0037DD-F96D-43DE-BEEA-19C88F6DD893}" dt="2021-01-13T18:25:35.044" v="7286" actId="20577"/>
        <pc:sldMkLst>
          <pc:docMk/>
          <pc:sldMk cId="2756243119" sldId="1507"/>
        </pc:sldMkLst>
        <pc:spChg chg="mod">
          <ac:chgData name="Alexandra Miller" userId="b011bb04-7ec8-4ee4-829d-2062f6e36cf5" providerId="ADAL" clId="{DB0037DD-F96D-43DE-BEEA-19C88F6DD893}" dt="2021-01-13T16:59:26.054" v="6188" actId="20577"/>
          <ac:spMkLst>
            <pc:docMk/>
            <pc:sldMk cId="2756243119" sldId="1507"/>
            <ac:spMk id="2" creationId="{001881B2-83C4-4697-B2C3-C89B9F14F3B2}"/>
          </ac:spMkLst>
        </pc:spChg>
        <pc:spChg chg="mod">
          <ac:chgData name="Alexandra Miller" userId="b011bb04-7ec8-4ee4-829d-2062f6e36cf5" providerId="ADAL" clId="{DB0037DD-F96D-43DE-BEEA-19C88F6DD893}" dt="2021-01-13T18:25:35.044" v="7286" actId="20577"/>
          <ac:spMkLst>
            <pc:docMk/>
            <pc:sldMk cId="2756243119" sldId="1507"/>
            <ac:spMk id="3" creationId="{DBB997B3-54D2-4F8D-9A99-E4312E5BA3F5}"/>
          </ac:spMkLst>
        </pc:spChg>
        <pc:spChg chg="add del mod">
          <ac:chgData name="Alexandra Miller" userId="b011bb04-7ec8-4ee4-829d-2062f6e36cf5" providerId="ADAL" clId="{DB0037DD-F96D-43DE-BEEA-19C88F6DD893}" dt="2021-01-13T17:06:04.577" v="6203" actId="478"/>
          <ac:spMkLst>
            <pc:docMk/>
            <pc:sldMk cId="2756243119" sldId="1507"/>
            <ac:spMk id="4" creationId="{76268AC9-FEE8-441B-90A9-E4DE91957124}"/>
          </ac:spMkLst>
        </pc:spChg>
        <pc:spChg chg="add del mod">
          <ac:chgData name="Alexandra Miller" userId="b011bb04-7ec8-4ee4-829d-2062f6e36cf5" providerId="ADAL" clId="{DB0037DD-F96D-43DE-BEEA-19C88F6DD893}" dt="2021-01-13T18:15:10.280" v="7008" actId="478"/>
          <ac:spMkLst>
            <pc:docMk/>
            <pc:sldMk cId="2756243119" sldId="1507"/>
            <ac:spMk id="8" creationId="{530A281A-8F78-4D96-BC40-FC81756B3BE8}"/>
          </ac:spMkLst>
        </pc:spChg>
        <pc:picChg chg="add del mod">
          <ac:chgData name="Alexandra Miller" userId="b011bb04-7ec8-4ee4-829d-2062f6e36cf5" providerId="ADAL" clId="{DB0037DD-F96D-43DE-BEEA-19C88F6DD893}" dt="2021-01-13T17:21:25.408" v="6524" actId="478"/>
          <ac:picMkLst>
            <pc:docMk/>
            <pc:sldMk cId="2756243119" sldId="1507"/>
            <ac:picMk id="1026" creationId="{2229783D-5BEF-4FE9-9018-25329B198D07}"/>
          </ac:picMkLst>
        </pc:picChg>
        <pc:picChg chg="add del mod">
          <ac:chgData name="Alexandra Miller" userId="b011bb04-7ec8-4ee4-829d-2062f6e36cf5" providerId="ADAL" clId="{DB0037DD-F96D-43DE-BEEA-19C88F6DD893}" dt="2021-01-13T18:17:17.591" v="7025" actId="14100"/>
          <ac:picMkLst>
            <pc:docMk/>
            <pc:sldMk cId="2756243119" sldId="1507"/>
            <ac:picMk id="1027" creationId="{A3D94C36-7E34-4FD9-9E1F-21CBE3A6E692}"/>
          </ac:picMkLst>
        </pc:picChg>
      </pc:sldChg>
      <pc:sldChg chg="delSp modSp add">
        <pc:chgData name="Alexandra Miller" userId="b011bb04-7ec8-4ee4-829d-2062f6e36cf5" providerId="ADAL" clId="{DB0037DD-F96D-43DE-BEEA-19C88F6DD893}" dt="2021-01-13T18:43:57.442" v="8124" actId="20577"/>
        <pc:sldMkLst>
          <pc:docMk/>
          <pc:sldMk cId="3744141840" sldId="1508"/>
        </pc:sldMkLst>
        <pc:spChg chg="mod">
          <ac:chgData name="Alexandra Miller" userId="b011bb04-7ec8-4ee4-829d-2062f6e36cf5" providerId="ADAL" clId="{DB0037DD-F96D-43DE-BEEA-19C88F6DD893}" dt="2021-01-13T17:08:16.145" v="6280" actId="20577"/>
          <ac:spMkLst>
            <pc:docMk/>
            <pc:sldMk cId="3744141840" sldId="1508"/>
            <ac:spMk id="2" creationId="{001881B2-83C4-4697-B2C3-C89B9F14F3B2}"/>
          </ac:spMkLst>
        </pc:spChg>
        <pc:spChg chg="mod">
          <ac:chgData name="Alexandra Miller" userId="b011bb04-7ec8-4ee4-829d-2062f6e36cf5" providerId="ADAL" clId="{DB0037DD-F96D-43DE-BEEA-19C88F6DD893}" dt="2021-01-13T18:43:57.442" v="8124" actId="20577"/>
          <ac:spMkLst>
            <pc:docMk/>
            <pc:sldMk cId="3744141840" sldId="1508"/>
            <ac:spMk id="3" creationId="{DBB997B3-54D2-4F8D-9A99-E4312E5BA3F5}"/>
          </ac:spMkLst>
        </pc:spChg>
        <pc:spChg chg="del mod">
          <ac:chgData name="Alexandra Miller" userId="b011bb04-7ec8-4ee4-829d-2062f6e36cf5" providerId="ADAL" clId="{DB0037DD-F96D-43DE-BEEA-19C88F6DD893}" dt="2021-01-13T17:09:49.748" v="6337" actId="478"/>
          <ac:spMkLst>
            <pc:docMk/>
            <pc:sldMk cId="3744141840" sldId="1508"/>
            <ac:spMk id="8" creationId="{530A281A-8F78-4D96-BC40-FC81756B3BE8}"/>
          </ac:spMkLst>
        </pc:spChg>
        <pc:picChg chg="del">
          <ac:chgData name="Alexandra Miller" userId="b011bb04-7ec8-4ee4-829d-2062f6e36cf5" providerId="ADAL" clId="{DB0037DD-F96D-43DE-BEEA-19C88F6DD893}" dt="2021-01-13T17:07:32.640" v="6245" actId="478"/>
          <ac:picMkLst>
            <pc:docMk/>
            <pc:sldMk cId="3744141840" sldId="1508"/>
            <ac:picMk id="1026" creationId="{2229783D-5BEF-4FE9-9018-25329B198D07}"/>
          </ac:picMkLst>
        </pc:picChg>
      </pc:sldChg>
      <pc:sldChg chg="addSp delSp modSp add">
        <pc:chgData name="Alexandra Miller" userId="b011bb04-7ec8-4ee4-829d-2062f6e36cf5" providerId="ADAL" clId="{DB0037DD-F96D-43DE-BEEA-19C88F6DD893}" dt="2021-01-13T18:35:51.036" v="7700" actId="20577"/>
        <pc:sldMkLst>
          <pc:docMk/>
          <pc:sldMk cId="1320018839" sldId="1509"/>
        </pc:sldMkLst>
        <pc:spChg chg="del mod">
          <ac:chgData name="Alexandra Miller" userId="b011bb04-7ec8-4ee4-829d-2062f6e36cf5" providerId="ADAL" clId="{DB0037DD-F96D-43DE-BEEA-19C88F6DD893}" dt="2021-01-13T18:15:32.762" v="7011" actId="478"/>
          <ac:spMkLst>
            <pc:docMk/>
            <pc:sldMk cId="1320018839" sldId="1509"/>
            <ac:spMk id="3" creationId="{DBB997B3-54D2-4F8D-9A99-E4312E5BA3F5}"/>
          </ac:spMkLst>
        </pc:spChg>
        <pc:spChg chg="add del mod">
          <ac:chgData name="Alexandra Miller" userId="b011bb04-7ec8-4ee4-829d-2062f6e36cf5" providerId="ADAL" clId="{DB0037DD-F96D-43DE-BEEA-19C88F6DD893}" dt="2021-01-13T18:15:43.770" v="7013" actId="478"/>
          <ac:spMkLst>
            <pc:docMk/>
            <pc:sldMk cId="1320018839" sldId="1509"/>
            <ac:spMk id="6" creationId="{C1F869D9-7AC0-4F41-B42D-03C124722DF1}"/>
          </ac:spMkLst>
        </pc:spChg>
        <pc:spChg chg="mod">
          <ac:chgData name="Alexandra Miller" userId="b011bb04-7ec8-4ee4-829d-2062f6e36cf5" providerId="ADAL" clId="{DB0037DD-F96D-43DE-BEEA-19C88F6DD893}" dt="2021-01-13T18:35:51.036" v="7700" actId="20577"/>
          <ac:spMkLst>
            <pc:docMk/>
            <pc:sldMk cId="1320018839" sldId="1509"/>
            <ac:spMk id="8" creationId="{530A281A-8F78-4D96-BC40-FC81756B3BE8}"/>
          </ac:spMkLst>
        </pc:spChg>
        <pc:picChg chg="del">
          <ac:chgData name="Alexandra Miller" userId="b011bb04-7ec8-4ee4-829d-2062f6e36cf5" providerId="ADAL" clId="{DB0037DD-F96D-43DE-BEEA-19C88F6DD893}" dt="2021-01-13T18:15:39.193" v="7012" actId="478"/>
          <ac:picMkLst>
            <pc:docMk/>
            <pc:sldMk cId="1320018839" sldId="1509"/>
            <ac:picMk id="1027" creationId="{A3D94C36-7E34-4FD9-9E1F-21CBE3A6E692}"/>
          </ac:picMkLst>
        </pc:picChg>
      </pc:sldChg>
      <pc:sldChg chg="modSp add">
        <pc:chgData name="Alexandra Miller" userId="b011bb04-7ec8-4ee4-829d-2062f6e36cf5" providerId="ADAL" clId="{DB0037DD-F96D-43DE-BEEA-19C88F6DD893}" dt="2021-01-13T18:57:40.206" v="8254" actId="20577"/>
        <pc:sldMkLst>
          <pc:docMk/>
          <pc:sldMk cId="3372567907" sldId="1510"/>
        </pc:sldMkLst>
        <pc:spChg chg="mod">
          <ac:chgData name="Alexandra Miller" userId="b011bb04-7ec8-4ee4-829d-2062f6e36cf5" providerId="ADAL" clId="{DB0037DD-F96D-43DE-BEEA-19C88F6DD893}" dt="2021-01-13T18:57:40.206" v="8254" actId="20577"/>
          <ac:spMkLst>
            <pc:docMk/>
            <pc:sldMk cId="3372567907" sldId="1510"/>
            <ac:spMk id="16" creationId="{98B50A49-770E-4FD9-8838-F2C266E77C24}"/>
          </ac:spMkLst>
        </pc:spChg>
      </pc:sldChg>
      <pc:sldMasterChg chg="modSldLayout">
        <pc:chgData name="Alexandra Miller" userId="b011bb04-7ec8-4ee4-829d-2062f6e36cf5" providerId="ADAL" clId="{DB0037DD-F96D-43DE-BEEA-19C88F6DD893}" dt="2021-01-12T18:07:55.555" v="198"/>
        <pc:sldMasterMkLst>
          <pc:docMk/>
          <pc:sldMasterMk cId="1126912412" sldId="2147483648"/>
        </pc:sldMasterMkLst>
        <pc:sldLayoutChg chg="modSp">
          <pc:chgData name="Alexandra Miller" userId="b011bb04-7ec8-4ee4-829d-2062f6e36cf5" providerId="ADAL" clId="{DB0037DD-F96D-43DE-BEEA-19C88F6DD893}" dt="2021-01-12T18:07:55.555" v="198"/>
          <pc:sldLayoutMkLst>
            <pc:docMk/>
            <pc:sldMasterMk cId="1126912412" sldId="2147483648"/>
            <pc:sldLayoutMk cId="3832319904" sldId="2147483660"/>
          </pc:sldLayoutMkLst>
          <pc:spChg chg="mod">
            <ac:chgData name="Alexandra Miller" userId="b011bb04-7ec8-4ee4-829d-2062f6e36cf5" providerId="ADAL" clId="{DB0037DD-F96D-43DE-BEEA-19C88F6DD893}" dt="2021-01-12T18:07:55.555" v="198"/>
            <ac:spMkLst>
              <pc:docMk/>
              <pc:sldMasterMk cId="1126912412" sldId="2147483648"/>
              <pc:sldLayoutMk cId="3832319904" sldId="2147483660"/>
              <ac:spMk id="7" creationId="{F346BA11-B021-41B3-A12F-DA649A0B2F08}"/>
            </ac:spMkLst>
          </pc:spChg>
        </pc:sldLayoutChg>
      </pc:sldMasterChg>
    </pc:docChg>
  </pc:docChgLst>
  <pc:docChgLst>
    <pc:chgData name="Rodica Donaldson" userId="S::rodica.donaldson@edf-re.com::47df08f4-e7c6-4b74-a0e7-66d8462cd098" providerId="AD" clId="Web-{2FB20CB9-FAAC-5822-E9A5-932A23011D3C}"/>
    <pc:docChg chg="modSld">
      <pc:chgData name="Rodica Donaldson" userId="S::rodica.donaldson@edf-re.com::47df08f4-e7c6-4b74-a0e7-66d8462cd098" providerId="AD" clId="Web-{2FB20CB9-FAAC-5822-E9A5-932A23011D3C}" dt="2021-01-13T19:00:52.677" v="577" actId="20577"/>
      <pc:docMkLst>
        <pc:docMk/>
      </pc:docMkLst>
      <pc:sldChg chg="modSp">
        <pc:chgData name="Rodica Donaldson" userId="S::rodica.donaldson@edf-re.com::47df08f4-e7c6-4b74-a0e7-66d8462cd098" providerId="AD" clId="Web-{2FB20CB9-FAAC-5822-E9A5-932A23011D3C}" dt="2021-01-13T19:00:52.677" v="577" actId="20577"/>
        <pc:sldMkLst>
          <pc:docMk/>
          <pc:sldMk cId="1821487539" sldId="1493"/>
        </pc:sldMkLst>
        <pc:spChg chg="mod">
          <ac:chgData name="Rodica Donaldson" userId="S::rodica.donaldson@edf-re.com::47df08f4-e7c6-4b74-a0e7-66d8462cd098" providerId="AD" clId="Web-{2FB20CB9-FAAC-5822-E9A5-932A23011D3C}" dt="2021-01-13T19:00:52.677" v="577" actId="20577"/>
          <ac:spMkLst>
            <pc:docMk/>
            <pc:sldMk cId="1821487539" sldId="1493"/>
            <ac:spMk id="2" creationId="{8778FF7C-E68E-456D-A330-BAC80CF7A617}"/>
          </ac:spMkLst>
        </pc:spChg>
        <pc:spChg chg="mod">
          <ac:chgData name="Rodica Donaldson" userId="S::rodica.donaldson@edf-re.com::47df08f4-e7c6-4b74-a0e7-66d8462cd098" providerId="AD" clId="Web-{2FB20CB9-FAAC-5822-E9A5-932A23011D3C}" dt="2021-01-13T18:59:32.973" v="576" actId="20577"/>
          <ac:spMkLst>
            <pc:docMk/>
            <pc:sldMk cId="1821487539" sldId="1493"/>
            <ac:spMk id="3" creationId="{7B604B80-13D2-4F84-8372-71CA90CC39CB}"/>
          </ac:spMkLst>
        </pc:spChg>
      </pc:sldChg>
      <pc:sldChg chg="modSp">
        <pc:chgData name="Rodica Donaldson" userId="S::rodica.donaldson@edf-re.com::47df08f4-e7c6-4b74-a0e7-66d8462cd098" providerId="AD" clId="Web-{2FB20CB9-FAAC-5822-E9A5-932A23011D3C}" dt="2021-01-13T17:58:12.675" v="321" actId="20577"/>
        <pc:sldMkLst>
          <pc:docMk/>
          <pc:sldMk cId="3106881197" sldId="1496"/>
        </pc:sldMkLst>
        <pc:spChg chg="mod">
          <ac:chgData name="Rodica Donaldson" userId="S::rodica.donaldson@edf-re.com::47df08f4-e7c6-4b74-a0e7-66d8462cd098" providerId="AD" clId="Web-{2FB20CB9-FAAC-5822-E9A5-932A23011D3C}" dt="2021-01-13T17:58:12.675" v="321" actId="20577"/>
          <ac:spMkLst>
            <pc:docMk/>
            <pc:sldMk cId="3106881197" sldId="1496"/>
            <ac:spMk id="9" creationId="{4B501D7E-F369-4F04-9E63-15727D74FBA4}"/>
          </ac:spMkLst>
        </pc:spChg>
      </pc:sldChg>
      <pc:sldChg chg="modSp">
        <pc:chgData name="Rodica Donaldson" userId="S::rodica.donaldson@edf-re.com::47df08f4-e7c6-4b74-a0e7-66d8462cd098" providerId="AD" clId="Web-{2FB20CB9-FAAC-5822-E9A5-932A23011D3C}" dt="2021-01-13T17:52:10.421" v="303" actId="20577"/>
        <pc:sldMkLst>
          <pc:docMk/>
          <pc:sldMk cId="2668155661" sldId="1497"/>
        </pc:sldMkLst>
        <pc:spChg chg="mod">
          <ac:chgData name="Rodica Donaldson" userId="S::rodica.donaldson@edf-re.com::47df08f4-e7c6-4b74-a0e7-66d8462cd098" providerId="AD" clId="Web-{2FB20CB9-FAAC-5822-E9A5-932A23011D3C}" dt="2021-01-13T17:52:10.421" v="303" actId="20577"/>
          <ac:spMkLst>
            <pc:docMk/>
            <pc:sldMk cId="2668155661" sldId="1497"/>
            <ac:spMk id="3" creationId="{DE6AF57B-35F2-4A4B-8E95-78285ADC3FE0}"/>
          </ac:spMkLst>
        </pc:spChg>
      </pc:sldChg>
      <pc:sldChg chg="modSp">
        <pc:chgData name="Rodica Donaldson" userId="S::rodica.donaldson@edf-re.com::47df08f4-e7c6-4b74-a0e7-66d8462cd098" providerId="AD" clId="Web-{2FB20CB9-FAAC-5822-E9A5-932A23011D3C}" dt="2021-01-13T18:56:37.720" v="542" actId="14100"/>
        <pc:sldMkLst>
          <pc:docMk/>
          <pc:sldMk cId="3379953257" sldId="1505"/>
        </pc:sldMkLst>
        <pc:spChg chg="mod">
          <ac:chgData name="Rodica Donaldson" userId="S::rodica.donaldson@edf-re.com::47df08f4-e7c6-4b74-a0e7-66d8462cd098" providerId="AD" clId="Web-{2FB20CB9-FAAC-5822-E9A5-932A23011D3C}" dt="2021-01-13T18:56:37.720" v="542" actId="14100"/>
          <ac:spMkLst>
            <pc:docMk/>
            <pc:sldMk cId="3379953257" sldId="1505"/>
            <ac:spMk id="3" creationId="{DBB997B3-54D2-4F8D-9A99-E4312E5BA3F5}"/>
          </ac:spMkLst>
        </pc:spChg>
        <pc:picChg chg="mod">
          <ac:chgData name="Rodica Donaldson" userId="S::rodica.donaldson@edf-re.com::47df08f4-e7c6-4b74-a0e7-66d8462cd098" providerId="AD" clId="Web-{2FB20CB9-FAAC-5822-E9A5-932A23011D3C}" dt="2021-01-13T18:50:46.232" v="375" actId="1076"/>
          <ac:picMkLst>
            <pc:docMk/>
            <pc:sldMk cId="3379953257" sldId="1505"/>
            <ac:picMk id="9" creationId="{05264FB2-DBAA-4138-9DFB-A455FC7DE003}"/>
          </ac:picMkLst>
        </pc:picChg>
      </pc:sldChg>
      <pc:sldChg chg="modSp addCm delCm">
        <pc:chgData name="Rodica Donaldson" userId="S::rodica.donaldson@edf-re.com::47df08f4-e7c6-4b74-a0e7-66d8462cd098" providerId="AD" clId="Web-{2FB20CB9-FAAC-5822-E9A5-932A23011D3C}" dt="2021-01-13T18:07:13.573" v="343" actId="20577"/>
        <pc:sldMkLst>
          <pc:docMk/>
          <pc:sldMk cId="1921362524" sldId="1506"/>
        </pc:sldMkLst>
        <pc:spChg chg="mod">
          <ac:chgData name="Rodica Donaldson" userId="S::rodica.donaldson@edf-re.com::47df08f4-e7c6-4b74-a0e7-66d8462cd098" providerId="AD" clId="Web-{2FB20CB9-FAAC-5822-E9A5-932A23011D3C}" dt="2021-01-13T18:07:13.573" v="343" actId="20577"/>
          <ac:spMkLst>
            <pc:docMk/>
            <pc:sldMk cId="1921362524" sldId="1506"/>
            <ac:spMk id="3" creationId="{DBB997B3-54D2-4F8D-9A99-E4312E5BA3F5}"/>
          </ac:spMkLst>
        </pc:spChg>
      </pc:sldChg>
      <pc:sldChg chg="modSp">
        <pc:chgData name="Rodica Donaldson" userId="S::rodica.donaldson@edf-re.com::47df08f4-e7c6-4b74-a0e7-66d8462cd098" providerId="AD" clId="Web-{2FB20CB9-FAAC-5822-E9A5-932A23011D3C}" dt="2021-01-13T18:17:11.269" v="346" actId="20577"/>
        <pc:sldMkLst>
          <pc:docMk/>
          <pc:sldMk cId="2756243119" sldId="1507"/>
        </pc:sldMkLst>
        <pc:spChg chg="mod">
          <ac:chgData name="Rodica Donaldson" userId="S::rodica.donaldson@edf-re.com::47df08f4-e7c6-4b74-a0e7-66d8462cd098" providerId="AD" clId="Web-{2FB20CB9-FAAC-5822-E9A5-932A23011D3C}" dt="2021-01-13T18:17:11.269" v="346" actId="20577"/>
          <ac:spMkLst>
            <pc:docMk/>
            <pc:sldMk cId="2756243119" sldId="1507"/>
            <ac:spMk id="3" creationId="{DBB997B3-54D2-4F8D-9A99-E4312E5BA3F5}"/>
          </ac:spMkLst>
        </pc:spChg>
      </pc:sldChg>
      <pc:sldChg chg="modSp">
        <pc:chgData name="Rodica Donaldson" userId="S::rodica.donaldson@edf-re.com::47df08f4-e7c6-4b74-a0e7-66d8462cd098" providerId="AD" clId="Web-{2FB20CB9-FAAC-5822-E9A5-932A23011D3C}" dt="2021-01-13T18:47:45.839" v="371" actId="20577"/>
        <pc:sldMkLst>
          <pc:docMk/>
          <pc:sldMk cId="3744141840" sldId="1508"/>
        </pc:sldMkLst>
        <pc:spChg chg="mod">
          <ac:chgData name="Rodica Donaldson" userId="S::rodica.donaldson@edf-re.com::47df08f4-e7c6-4b74-a0e7-66d8462cd098" providerId="AD" clId="Web-{2FB20CB9-FAAC-5822-E9A5-932A23011D3C}" dt="2021-01-13T18:47:45.839" v="371" actId="20577"/>
          <ac:spMkLst>
            <pc:docMk/>
            <pc:sldMk cId="3744141840" sldId="1508"/>
            <ac:spMk id="3" creationId="{DBB997B3-54D2-4F8D-9A99-E4312E5BA3F5}"/>
          </ac:spMkLst>
        </pc:spChg>
      </pc:sldChg>
      <pc:sldChg chg="modSp">
        <pc:chgData name="Rodica Donaldson" userId="S::rodica.donaldson@edf-re.com::47df08f4-e7c6-4b74-a0e7-66d8462cd098" providerId="AD" clId="Web-{2FB20CB9-FAAC-5822-E9A5-932A23011D3C}" dt="2021-01-13T18:34:07.328" v="364" actId="20577"/>
        <pc:sldMkLst>
          <pc:docMk/>
          <pc:sldMk cId="1320018839" sldId="1509"/>
        </pc:sldMkLst>
        <pc:spChg chg="mod">
          <ac:chgData name="Rodica Donaldson" userId="S::rodica.donaldson@edf-re.com::47df08f4-e7c6-4b74-a0e7-66d8462cd098" providerId="AD" clId="Web-{2FB20CB9-FAAC-5822-E9A5-932A23011D3C}" dt="2021-01-13T18:34:07.328" v="364" actId="20577"/>
          <ac:spMkLst>
            <pc:docMk/>
            <pc:sldMk cId="1320018839" sldId="1509"/>
            <ac:spMk id="8" creationId="{530A281A-8F78-4D96-BC40-FC81756B3BE8}"/>
          </ac:spMkLst>
        </pc:spChg>
      </pc:sldChg>
      <pc:sldChg chg="addSp delSp modSp">
        <pc:chgData name="Rodica Donaldson" userId="S::rodica.donaldson@edf-re.com::47df08f4-e7c6-4b74-a0e7-66d8462cd098" providerId="AD" clId="Web-{2FB20CB9-FAAC-5822-E9A5-932A23011D3C}" dt="2021-01-13T18:56:55.549" v="549" actId="20577"/>
        <pc:sldMkLst>
          <pc:docMk/>
          <pc:sldMk cId="3372567907" sldId="1510"/>
        </pc:sldMkLst>
        <pc:spChg chg="del mod">
          <ac:chgData name="Rodica Donaldson" userId="S::rodica.donaldson@edf-re.com::47df08f4-e7c6-4b74-a0e7-66d8462cd098" providerId="AD" clId="Web-{2FB20CB9-FAAC-5822-E9A5-932A23011D3C}" dt="2021-01-13T18:56:13.673" v="537"/>
          <ac:spMkLst>
            <pc:docMk/>
            <pc:sldMk cId="3372567907" sldId="1510"/>
            <ac:spMk id="3" creationId="{DBB997B3-54D2-4F8D-9A99-E4312E5BA3F5}"/>
          </ac:spMkLst>
        </pc:spChg>
        <pc:spChg chg="add del mod">
          <ac:chgData name="Rodica Donaldson" userId="S::rodica.donaldson@edf-re.com::47df08f4-e7c6-4b74-a0e7-66d8462cd098" providerId="AD" clId="Web-{2FB20CB9-FAAC-5822-E9A5-932A23011D3C}" dt="2021-01-13T18:56:18.564" v="538"/>
          <ac:spMkLst>
            <pc:docMk/>
            <pc:sldMk cId="3372567907" sldId="1510"/>
            <ac:spMk id="6" creationId="{FEA54173-5E6F-4D86-BCA1-226729C3D894}"/>
          </ac:spMkLst>
        </pc:spChg>
        <pc:spChg chg="mod">
          <ac:chgData name="Rodica Donaldson" userId="S::rodica.donaldson@edf-re.com::47df08f4-e7c6-4b74-a0e7-66d8462cd098" providerId="AD" clId="Web-{2FB20CB9-FAAC-5822-E9A5-932A23011D3C}" dt="2021-01-13T18:56:55.549" v="549" actId="20577"/>
          <ac:spMkLst>
            <pc:docMk/>
            <pc:sldMk cId="3372567907" sldId="1510"/>
            <ac:spMk id="16" creationId="{98B50A49-770E-4FD9-8838-F2C266E77C24}"/>
          </ac:spMkLst>
        </pc:spChg>
        <pc:picChg chg="del">
          <ac:chgData name="Rodica Donaldson" userId="S::rodica.donaldson@edf-re.com::47df08f4-e7c6-4b74-a0e7-66d8462cd098" providerId="AD" clId="Web-{2FB20CB9-FAAC-5822-E9A5-932A23011D3C}" dt="2021-01-13T18:56:12.142" v="536"/>
          <ac:picMkLst>
            <pc:docMk/>
            <pc:sldMk cId="3372567907" sldId="1510"/>
            <ac:picMk id="9" creationId="{05264FB2-DBAA-4138-9DFB-A455FC7DE003}"/>
          </ac:picMkLst>
        </pc:picChg>
      </pc:sldChg>
    </pc:docChg>
  </pc:docChgLst>
  <pc:docChgLst>
    <pc:chgData name="Alexandra Miller" userId="S::alexandra.miller@edf-re.com::b011bb04-7ec8-4ee4-829d-2062f6e36cf5" providerId="AD" clId="Web-{D09C1189-F874-4875-B5BF-860D23CB0AF3}"/>
    <pc:docChg chg="modSld">
      <pc:chgData name="Alexandra Miller" userId="S::alexandra.miller@edf-re.com::b011bb04-7ec8-4ee4-829d-2062f6e36cf5" providerId="AD" clId="Web-{D09C1189-F874-4875-B5BF-860D23CB0AF3}" dt="2021-01-13T19:26:25.401" v="0" actId="1076"/>
      <pc:docMkLst>
        <pc:docMk/>
      </pc:docMkLst>
      <pc:sldChg chg="modSp">
        <pc:chgData name="Alexandra Miller" userId="S::alexandra.miller@edf-re.com::b011bb04-7ec8-4ee4-829d-2062f6e36cf5" providerId="AD" clId="Web-{D09C1189-F874-4875-B5BF-860D23CB0AF3}" dt="2021-01-13T19:26:25.401" v="0" actId="1076"/>
        <pc:sldMkLst>
          <pc:docMk/>
          <pc:sldMk cId="3106881197" sldId="1496"/>
        </pc:sldMkLst>
        <pc:spChg chg="mod">
          <ac:chgData name="Alexandra Miller" userId="S::alexandra.miller@edf-re.com::b011bb04-7ec8-4ee4-829d-2062f6e36cf5" providerId="AD" clId="Web-{D09C1189-F874-4875-B5BF-860D23CB0AF3}" dt="2021-01-13T19:26:25.401" v="0" actId="1076"/>
          <ac:spMkLst>
            <pc:docMk/>
            <pc:sldMk cId="3106881197" sldId="1496"/>
            <ac:spMk id="9" creationId="{4B501D7E-F369-4F04-9E63-15727D74FBA4}"/>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688B7DF-77D6-4AD7-A5F9-5EEC6DEF06CB}" type="datetimeFigureOut">
              <a:rPr lang="en-US" smtClean="0"/>
              <a:t>1/13/2021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0737E73-247C-43D6-BC1D-1389B41D9E83}" type="slidenum">
              <a:rPr lang="en-US" smtClean="0"/>
              <a:t>‹#›</a:t>
            </a:fld>
            <a:endParaRPr lang="en-US"/>
          </a:p>
        </p:txBody>
      </p:sp>
    </p:spTree>
    <p:extLst>
      <p:ext uri="{BB962C8B-B14F-4D97-AF65-F5344CB8AC3E}">
        <p14:creationId xmlns:p14="http://schemas.microsoft.com/office/powerpoint/2010/main" val="15921429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791EF7C-0CAE-48D5-AAD5-95324BAF1022}" type="slidenum">
              <a:rPr lang="en-US" smtClean="0"/>
              <a:t>10</a:t>
            </a:fld>
            <a:endParaRPr lang="en-US"/>
          </a:p>
        </p:txBody>
      </p:sp>
    </p:spTree>
    <p:extLst>
      <p:ext uri="{BB962C8B-B14F-4D97-AF65-F5344CB8AC3E}">
        <p14:creationId xmlns:p14="http://schemas.microsoft.com/office/powerpoint/2010/main" val="14513270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791EF7C-0CAE-48D5-AAD5-95324BAF1022}" type="slidenum">
              <a:rPr lang="en-US" smtClean="0"/>
              <a:t>11</a:t>
            </a:fld>
            <a:endParaRPr lang="en-US"/>
          </a:p>
        </p:txBody>
      </p:sp>
    </p:spTree>
    <p:extLst>
      <p:ext uri="{BB962C8B-B14F-4D97-AF65-F5344CB8AC3E}">
        <p14:creationId xmlns:p14="http://schemas.microsoft.com/office/powerpoint/2010/main" val="16914743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791EF7C-0CAE-48D5-AAD5-95324BAF1022}" type="slidenum">
              <a:rPr lang="en-US" smtClean="0"/>
              <a:t>12</a:t>
            </a:fld>
            <a:endParaRPr lang="en-US"/>
          </a:p>
        </p:txBody>
      </p:sp>
    </p:spTree>
    <p:extLst>
      <p:ext uri="{BB962C8B-B14F-4D97-AF65-F5344CB8AC3E}">
        <p14:creationId xmlns:p14="http://schemas.microsoft.com/office/powerpoint/2010/main" val="7822521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E4688F-B353-42FB-B8F9-2CAB210D685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8A65F0C-583F-4416-91AC-2C4DF43CA19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2555BD9-AB13-44E4-A405-3CDFBEAECEBF}"/>
              </a:ext>
            </a:extLst>
          </p:cNvPr>
          <p:cNvSpPr>
            <a:spLocks noGrp="1"/>
          </p:cNvSpPr>
          <p:nvPr>
            <p:ph type="dt" sz="half" idx="10"/>
          </p:nvPr>
        </p:nvSpPr>
        <p:spPr/>
        <p:txBody>
          <a:bodyPr/>
          <a:lstStyle/>
          <a:p>
            <a:fld id="{9284E3F2-5E72-4C80-8E36-727901B430E8}" type="datetimeFigureOut">
              <a:rPr lang="en-US" smtClean="0"/>
              <a:t>1/13/2021</a:t>
            </a:fld>
            <a:endParaRPr lang="en-US"/>
          </a:p>
        </p:txBody>
      </p:sp>
      <p:sp>
        <p:nvSpPr>
          <p:cNvPr id="5" name="Footer Placeholder 4">
            <a:extLst>
              <a:ext uri="{FF2B5EF4-FFF2-40B4-BE49-F238E27FC236}">
                <a16:creationId xmlns:a16="http://schemas.microsoft.com/office/drawing/2014/main" id="{E02902FE-C61F-4C53-9843-F529E1622B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C92B70D-D28A-45C1-A0B0-2A9C96E1C92B}"/>
              </a:ext>
            </a:extLst>
          </p:cNvPr>
          <p:cNvSpPr>
            <a:spLocks noGrp="1"/>
          </p:cNvSpPr>
          <p:nvPr>
            <p:ph type="sldNum" sz="quarter" idx="12"/>
          </p:nvPr>
        </p:nvSpPr>
        <p:spPr/>
        <p:txBody>
          <a:bodyPr/>
          <a:lstStyle/>
          <a:p>
            <a:fld id="{6856B158-EF4F-4E43-BAF5-6AB9DB222749}" type="slidenum">
              <a:rPr lang="en-US" smtClean="0"/>
              <a:t>‹#›</a:t>
            </a:fld>
            <a:endParaRPr lang="en-US"/>
          </a:p>
        </p:txBody>
      </p:sp>
    </p:spTree>
    <p:extLst>
      <p:ext uri="{BB962C8B-B14F-4D97-AF65-F5344CB8AC3E}">
        <p14:creationId xmlns:p14="http://schemas.microsoft.com/office/powerpoint/2010/main" val="191123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A79A7F-BD01-4657-8511-303DA4686B7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BF57C92-AAC7-4D65-93D5-2784DE564D2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E93B74-6924-4B0F-A404-014A1CFBD0EB}"/>
              </a:ext>
            </a:extLst>
          </p:cNvPr>
          <p:cNvSpPr>
            <a:spLocks noGrp="1"/>
          </p:cNvSpPr>
          <p:nvPr>
            <p:ph type="dt" sz="half" idx="10"/>
          </p:nvPr>
        </p:nvSpPr>
        <p:spPr/>
        <p:txBody>
          <a:bodyPr/>
          <a:lstStyle/>
          <a:p>
            <a:fld id="{9284E3F2-5E72-4C80-8E36-727901B430E8}" type="datetimeFigureOut">
              <a:rPr lang="en-US" smtClean="0"/>
              <a:t>1/13/2021</a:t>
            </a:fld>
            <a:endParaRPr lang="en-US"/>
          </a:p>
        </p:txBody>
      </p:sp>
      <p:sp>
        <p:nvSpPr>
          <p:cNvPr id="5" name="Footer Placeholder 4">
            <a:extLst>
              <a:ext uri="{FF2B5EF4-FFF2-40B4-BE49-F238E27FC236}">
                <a16:creationId xmlns:a16="http://schemas.microsoft.com/office/drawing/2014/main" id="{B6FE44FF-540F-4DB1-A313-8B1CC047598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AE31AC7-D7DC-4BF7-A593-0B0BC098184D}"/>
              </a:ext>
            </a:extLst>
          </p:cNvPr>
          <p:cNvSpPr>
            <a:spLocks noGrp="1"/>
          </p:cNvSpPr>
          <p:nvPr>
            <p:ph type="sldNum" sz="quarter" idx="12"/>
          </p:nvPr>
        </p:nvSpPr>
        <p:spPr/>
        <p:txBody>
          <a:bodyPr/>
          <a:lstStyle/>
          <a:p>
            <a:fld id="{6856B158-EF4F-4E43-BAF5-6AB9DB222749}" type="slidenum">
              <a:rPr lang="en-US" smtClean="0"/>
              <a:t>‹#›</a:t>
            </a:fld>
            <a:endParaRPr lang="en-US"/>
          </a:p>
        </p:txBody>
      </p:sp>
    </p:spTree>
    <p:extLst>
      <p:ext uri="{BB962C8B-B14F-4D97-AF65-F5344CB8AC3E}">
        <p14:creationId xmlns:p14="http://schemas.microsoft.com/office/powerpoint/2010/main" val="32872037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EC2EFC3-B608-4964-A4B6-76B176B66E5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74E674F-0DF3-4711-9D08-3769C8C6017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C56C44-DEC7-430E-92A0-B1AD5AE89C3F}"/>
              </a:ext>
            </a:extLst>
          </p:cNvPr>
          <p:cNvSpPr>
            <a:spLocks noGrp="1"/>
          </p:cNvSpPr>
          <p:nvPr>
            <p:ph type="dt" sz="half" idx="10"/>
          </p:nvPr>
        </p:nvSpPr>
        <p:spPr/>
        <p:txBody>
          <a:bodyPr/>
          <a:lstStyle/>
          <a:p>
            <a:fld id="{9284E3F2-5E72-4C80-8E36-727901B430E8}" type="datetimeFigureOut">
              <a:rPr lang="en-US" smtClean="0"/>
              <a:t>1/13/2021</a:t>
            </a:fld>
            <a:endParaRPr lang="en-US"/>
          </a:p>
        </p:txBody>
      </p:sp>
      <p:sp>
        <p:nvSpPr>
          <p:cNvPr id="5" name="Footer Placeholder 4">
            <a:extLst>
              <a:ext uri="{FF2B5EF4-FFF2-40B4-BE49-F238E27FC236}">
                <a16:creationId xmlns:a16="http://schemas.microsoft.com/office/drawing/2014/main" id="{6C5589CF-2AF3-41CC-A64D-4FD039FB672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C93AC4D-F5BE-4E14-86E5-068F7CEECDBE}"/>
              </a:ext>
            </a:extLst>
          </p:cNvPr>
          <p:cNvSpPr>
            <a:spLocks noGrp="1"/>
          </p:cNvSpPr>
          <p:nvPr>
            <p:ph type="sldNum" sz="quarter" idx="12"/>
          </p:nvPr>
        </p:nvSpPr>
        <p:spPr/>
        <p:txBody>
          <a:bodyPr/>
          <a:lstStyle/>
          <a:p>
            <a:fld id="{6856B158-EF4F-4E43-BAF5-6AB9DB222749}" type="slidenum">
              <a:rPr lang="en-US" smtClean="0"/>
              <a:t>‹#›</a:t>
            </a:fld>
            <a:endParaRPr lang="en-US"/>
          </a:p>
        </p:txBody>
      </p:sp>
    </p:spTree>
    <p:extLst>
      <p:ext uri="{BB962C8B-B14F-4D97-AF65-F5344CB8AC3E}">
        <p14:creationId xmlns:p14="http://schemas.microsoft.com/office/powerpoint/2010/main" val="38757093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cSld name="Title and Content B">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365125"/>
            <a:ext cx="11274552" cy="528743"/>
          </a:xfrm>
        </p:spPr>
        <p:txBody>
          <a:bodyPr>
            <a:noAutofit/>
          </a:bodyPr>
          <a:lstStyle>
            <a:lvl1pPr>
              <a:defRPr sz="4000">
                <a:solidFill>
                  <a:srgbClr val="383939"/>
                </a:solidFill>
                <a:latin typeface="Segoe UI" panose="020B0502040204020203" pitchFamily="34" charset="0"/>
                <a:cs typeface="Segoe UI" panose="020B0502040204020203" pitchFamily="34" charset="0"/>
              </a:defRPr>
            </a:lvl1pPr>
          </a:lstStyle>
          <a:p>
            <a:r>
              <a:rPr lang="en-US"/>
              <a:t>Master title style</a:t>
            </a:r>
          </a:p>
        </p:txBody>
      </p:sp>
      <p:sp>
        <p:nvSpPr>
          <p:cNvPr id="8" name="Content Placeholder 7"/>
          <p:cNvSpPr>
            <a:spLocks noGrp="1"/>
          </p:cNvSpPr>
          <p:nvPr>
            <p:ph sz="quarter" idx="13"/>
          </p:nvPr>
        </p:nvSpPr>
        <p:spPr>
          <a:xfrm>
            <a:off x="446546" y="1299983"/>
            <a:ext cx="11274552" cy="4601817"/>
          </a:xfrm>
        </p:spPr>
        <p:txBody>
          <a:bodyPr/>
          <a:lstStyle>
            <a:lvl1pPr marL="457200" indent="-457200">
              <a:buClr>
                <a:schemeClr val="accent6"/>
              </a:buClr>
              <a:buFont typeface="Arial" panose="020B0604020202020204" pitchFamily="34" charset="0"/>
              <a:buChar char="•"/>
              <a:defRPr b="0"/>
            </a:lvl1pPr>
            <a:lvl2pPr marL="800100" indent="-342900">
              <a:buClr>
                <a:schemeClr val="tx2"/>
              </a:buClr>
              <a:buFont typeface="Arial" panose="020B0604020202020204" pitchFamily="34" charset="0"/>
              <a:buChar char="•"/>
              <a:defRPr b="0"/>
            </a:lvl2pPr>
            <a:lvl3pPr marL="1143000" indent="-228600">
              <a:buClr>
                <a:schemeClr val="tx2"/>
              </a:buClr>
              <a:buFont typeface="Segoe UI" panose="020B0502040204020203" pitchFamily="34" charset="0"/>
              <a:buChar char="-"/>
              <a:defRPr b="0"/>
            </a:lvl3pPr>
            <a:lvl4pPr marL="1600200" indent="-228600">
              <a:buClr>
                <a:schemeClr val="tx2"/>
              </a:buClr>
              <a:buFont typeface="Segoe UI" panose="020B0502040204020203" pitchFamily="34" charset="0"/>
              <a:buChar char="-"/>
              <a:defRPr b="0"/>
            </a:lvl4pPr>
            <a:lvl5pPr marL="2057400" indent="-228600">
              <a:buClr>
                <a:schemeClr val="tx2"/>
              </a:buClr>
              <a:buFont typeface="Segoe UI" panose="020B0502040204020203" pitchFamily="34" charset="0"/>
              <a:buChar char="-"/>
              <a:defRPr b="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a:p>
            <a:pPr lvl="0"/>
            <a:endParaRPr lang="en-US"/>
          </a:p>
        </p:txBody>
      </p:sp>
      <p:pic>
        <p:nvPicPr>
          <p:cNvPr id="12" name="Picture 11">
            <a:extLst>
              <a:ext uri="{FF2B5EF4-FFF2-40B4-BE49-F238E27FC236}">
                <a16:creationId xmlns:a16="http://schemas.microsoft.com/office/drawing/2014/main" id="{6DF871E4-29B8-479A-86FE-2123D39FDDD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54" y="6116019"/>
            <a:ext cx="1252728" cy="697653"/>
          </a:xfrm>
          <a:prstGeom prst="rect">
            <a:avLst/>
          </a:prstGeom>
        </p:spPr>
      </p:pic>
      <p:sp>
        <p:nvSpPr>
          <p:cNvPr id="7" name="Footer Placeholder 1">
            <a:extLst>
              <a:ext uri="{FF2B5EF4-FFF2-40B4-BE49-F238E27FC236}">
                <a16:creationId xmlns:a16="http://schemas.microsoft.com/office/drawing/2014/main" id="{F346BA11-B021-41B3-A12F-DA649A0B2F08}"/>
              </a:ext>
            </a:extLst>
          </p:cNvPr>
          <p:cNvSpPr>
            <a:spLocks noGrp="1"/>
          </p:cNvSpPr>
          <p:nvPr>
            <p:ph type="ftr" sz="quarter" idx="3"/>
          </p:nvPr>
        </p:nvSpPr>
        <p:spPr>
          <a:xfrm>
            <a:off x="6467303" y="6591659"/>
            <a:ext cx="4989588" cy="266341"/>
          </a:xfrm>
          <a:prstGeom prst="rect">
            <a:avLst/>
          </a:prstGeom>
        </p:spPr>
        <p:txBody>
          <a:bodyPr/>
          <a:lstStyle>
            <a:lvl1pPr algn="r">
              <a:defRPr sz="1050">
                <a:solidFill>
                  <a:schemeClr val="accent1"/>
                </a:solidFill>
              </a:defRPr>
            </a:lvl1pPr>
          </a:lstStyle>
          <a:p>
            <a:r>
              <a:rPr lang="en-US" kern="0">
                <a:cs typeface="Segoe UI Semilight" panose="020B0402040204020203" pitchFamily="34" charset="0"/>
              </a:rPr>
              <a:t>January 2021 PLWG, GTC Exit Solutions in Transmission Planning</a:t>
            </a:r>
            <a:endParaRPr lang="en-US"/>
          </a:p>
        </p:txBody>
      </p:sp>
      <p:sp>
        <p:nvSpPr>
          <p:cNvPr id="11" name="Slide Number Placeholder 2">
            <a:extLst>
              <a:ext uri="{FF2B5EF4-FFF2-40B4-BE49-F238E27FC236}">
                <a16:creationId xmlns:a16="http://schemas.microsoft.com/office/drawing/2014/main" id="{739BE1EC-6B0D-46C0-92E6-3CDFEB4F34C6}"/>
              </a:ext>
            </a:extLst>
          </p:cNvPr>
          <p:cNvSpPr>
            <a:spLocks noGrp="1"/>
          </p:cNvSpPr>
          <p:nvPr>
            <p:ph type="sldNum" sz="quarter" idx="4"/>
          </p:nvPr>
        </p:nvSpPr>
        <p:spPr>
          <a:xfrm>
            <a:off x="11456890" y="6547331"/>
            <a:ext cx="655918" cy="266342"/>
          </a:xfrm>
          <a:prstGeom prst="rect">
            <a:avLst/>
          </a:prstGeom>
        </p:spPr>
        <p:txBody>
          <a:bodyPr/>
          <a:lstStyle>
            <a:lvl1pPr>
              <a:defRPr sz="1050"/>
            </a:lvl1pPr>
          </a:lstStyle>
          <a:p>
            <a:r>
              <a:rPr lang="en-US">
                <a:solidFill>
                  <a:schemeClr val="tx2">
                    <a:lumMod val="50000"/>
                  </a:schemeClr>
                </a:solidFill>
                <a:ea typeface="Frutiger LT Std 45 Light" charset="0"/>
                <a:cs typeface="Frutiger LT Std 45 Light" charset="0"/>
              </a:rPr>
              <a:t>| </a:t>
            </a:r>
            <a:fld id="{57FD9E64-1A1F-0D48-B0C9-4E7AB1203E52}" type="slidenum">
              <a:rPr lang="en-US" smtClean="0">
                <a:solidFill>
                  <a:schemeClr val="tx2">
                    <a:lumMod val="50000"/>
                  </a:schemeClr>
                </a:solidFill>
                <a:ea typeface="Frutiger LT Std 45 Light" charset="0"/>
                <a:cs typeface="Frutiger LT Std 45 Light" charset="0"/>
              </a:rPr>
              <a:pPr/>
              <a:t>‹#›</a:t>
            </a:fld>
            <a:endParaRPr lang="en-US"/>
          </a:p>
        </p:txBody>
      </p:sp>
    </p:spTree>
    <p:extLst>
      <p:ext uri="{BB962C8B-B14F-4D97-AF65-F5344CB8AC3E}">
        <p14:creationId xmlns:p14="http://schemas.microsoft.com/office/powerpoint/2010/main" val="3832319904"/>
      </p:ext>
    </p:extLst>
  </p:cSld>
  <p:clrMapOvr>
    <a:masterClrMapping/>
  </p:clrMapOvr>
  <p:transition>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6D5DD8-9EA2-4DC7-ABC7-360087BDA59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C320F6A-D5F9-40CA-AEF9-BCC856B56F3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EE7A911-896E-4ED8-ACD3-60F09207CC25}"/>
              </a:ext>
            </a:extLst>
          </p:cNvPr>
          <p:cNvSpPr>
            <a:spLocks noGrp="1"/>
          </p:cNvSpPr>
          <p:nvPr>
            <p:ph type="dt" sz="half" idx="10"/>
          </p:nvPr>
        </p:nvSpPr>
        <p:spPr/>
        <p:txBody>
          <a:bodyPr/>
          <a:lstStyle/>
          <a:p>
            <a:fld id="{9284E3F2-5E72-4C80-8E36-727901B430E8}" type="datetimeFigureOut">
              <a:rPr lang="en-US" smtClean="0"/>
              <a:t>1/13/2021</a:t>
            </a:fld>
            <a:endParaRPr lang="en-US"/>
          </a:p>
        </p:txBody>
      </p:sp>
      <p:sp>
        <p:nvSpPr>
          <p:cNvPr id="5" name="Footer Placeholder 4">
            <a:extLst>
              <a:ext uri="{FF2B5EF4-FFF2-40B4-BE49-F238E27FC236}">
                <a16:creationId xmlns:a16="http://schemas.microsoft.com/office/drawing/2014/main" id="{0F2DF8BF-4CD9-4FBF-AD6B-0182AF90C5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A05AF8D-9619-46A0-9707-F24BADC30109}"/>
              </a:ext>
            </a:extLst>
          </p:cNvPr>
          <p:cNvSpPr>
            <a:spLocks noGrp="1"/>
          </p:cNvSpPr>
          <p:nvPr>
            <p:ph type="sldNum" sz="quarter" idx="12"/>
          </p:nvPr>
        </p:nvSpPr>
        <p:spPr/>
        <p:txBody>
          <a:bodyPr/>
          <a:lstStyle/>
          <a:p>
            <a:fld id="{6856B158-EF4F-4E43-BAF5-6AB9DB222749}" type="slidenum">
              <a:rPr lang="en-US" smtClean="0"/>
              <a:t>‹#›</a:t>
            </a:fld>
            <a:endParaRPr lang="en-US"/>
          </a:p>
        </p:txBody>
      </p:sp>
    </p:spTree>
    <p:extLst>
      <p:ext uri="{BB962C8B-B14F-4D97-AF65-F5344CB8AC3E}">
        <p14:creationId xmlns:p14="http://schemas.microsoft.com/office/powerpoint/2010/main" val="41819823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0C5C11-3BC6-4401-97A7-832E11F0C27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FE64CA8-317E-4C2B-81EE-862F9B2DD3A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7717BB4-931B-4D27-BEB8-69E892FCF6DF}"/>
              </a:ext>
            </a:extLst>
          </p:cNvPr>
          <p:cNvSpPr>
            <a:spLocks noGrp="1"/>
          </p:cNvSpPr>
          <p:nvPr>
            <p:ph type="dt" sz="half" idx="10"/>
          </p:nvPr>
        </p:nvSpPr>
        <p:spPr/>
        <p:txBody>
          <a:bodyPr/>
          <a:lstStyle/>
          <a:p>
            <a:fld id="{9284E3F2-5E72-4C80-8E36-727901B430E8}" type="datetimeFigureOut">
              <a:rPr lang="en-US" smtClean="0"/>
              <a:t>1/13/2021</a:t>
            </a:fld>
            <a:endParaRPr lang="en-US"/>
          </a:p>
        </p:txBody>
      </p:sp>
      <p:sp>
        <p:nvSpPr>
          <p:cNvPr id="5" name="Footer Placeholder 4">
            <a:extLst>
              <a:ext uri="{FF2B5EF4-FFF2-40B4-BE49-F238E27FC236}">
                <a16:creationId xmlns:a16="http://schemas.microsoft.com/office/drawing/2014/main" id="{772E6436-8575-4CD4-9D8B-B867084C73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355EE7-BE9F-4F28-AFB2-134340E59287}"/>
              </a:ext>
            </a:extLst>
          </p:cNvPr>
          <p:cNvSpPr>
            <a:spLocks noGrp="1"/>
          </p:cNvSpPr>
          <p:nvPr>
            <p:ph type="sldNum" sz="quarter" idx="12"/>
          </p:nvPr>
        </p:nvSpPr>
        <p:spPr/>
        <p:txBody>
          <a:bodyPr/>
          <a:lstStyle/>
          <a:p>
            <a:fld id="{6856B158-EF4F-4E43-BAF5-6AB9DB222749}" type="slidenum">
              <a:rPr lang="en-US" smtClean="0"/>
              <a:t>‹#›</a:t>
            </a:fld>
            <a:endParaRPr lang="en-US"/>
          </a:p>
        </p:txBody>
      </p:sp>
    </p:spTree>
    <p:extLst>
      <p:ext uri="{BB962C8B-B14F-4D97-AF65-F5344CB8AC3E}">
        <p14:creationId xmlns:p14="http://schemas.microsoft.com/office/powerpoint/2010/main" val="10820709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36B23E-7475-466E-BFE3-C3347E23644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04633D9-9DC8-4146-8B5F-6E0E90A9E0C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7A367FD-DD7A-47C3-A332-8674CE5D600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6613315-2DEC-408C-85A0-3D6CFDA89BFA}"/>
              </a:ext>
            </a:extLst>
          </p:cNvPr>
          <p:cNvSpPr>
            <a:spLocks noGrp="1"/>
          </p:cNvSpPr>
          <p:nvPr>
            <p:ph type="dt" sz="half" idx="10"/>
          </p:nvPr>
        </p:nvSpPr>
        <p:spPr/>
        <p:txBody>
          <a:bodyPr/>
          <a:lstStyle/>
          <a:p>
            <a:fld id="{9284E3F2-5E72-4C80-8E36-727901B430E8}" type="datetimeFigureOut">
              <a:rPr lang="en-US" smtClean="0"/>
              <a:t>1/13/2021</a:t>
            </a:fld>
            <a:endParaRPr lang="en-US"/>
          </a:p>
        </p:txBody>
      </p:sp>
      <p:sp>
        <p:nvSpPr>
          <p:cNvPr id="6" name="Footer Placeholder 5">
            <a:extLst>
              <a:ext uri="{FF2B5EF4-FFF2-40B4-BE49-F238E27FC236}">
                <a16:creationId xmlns:a16="http://schemas.microsoft.com/office/drawing/2014/main" id="{937173D9-5296-4472-A461-6C0EDE04AE4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6BD3B45-2DF0-450E-9C66-F24012D53524}"/>
              </a:ext>
            </a:extLst>
          </p:cNvPr>
          <p:cNvSpPr>
            <a:spLocks noGrp="1"/>
          </p:cNvSpPr>
          <p:nvPr>
            <p:ph type="sldNum" sz="quarter" idx="12"/>
          </p:nvPr>
        </p:nvSpPr>
        <p:spPr/>
        <p:txBody>
          <a:bodyPr/>
          <a:lstStyle/>
          <a:p>
            <a:fld id="{6856B158-EF4F-4E43-BAF5-6AB9DB222749}" type="slidenum">
              <a:rPr lang="en-US" smtClean="0"/>
              <a:t>‹#›</a:t>
            </a:fld>
            <a:endParaRPr lang="en-US"/>
          </a:p>
        </p:txBody>
      </p:sp>
    </p:spTree>
    <p:extLst>
      <p:ext uri="{BB962C8B-B14F-4D97-AF65-F5344CB8AC3E}">
        <p14:creationId xmlns:p14="http://schemas.microsoft.com/office/powerpoint/2010/main" val="24588784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11018F-D9F7-4562-8CE8-EAF054E2CE5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A7D2D56-6254-4059-B5CA-80D0EF3FE63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1C97447-F533-4FD6-A3E7-535E5158463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9F60F9F-8D3C-4A8A-BB59-D787A6E20CC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DF0B371-4706-4C19-A7A4-40D205FA489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B3D7C92-FC1F-4279-8C64-33DBE3341680}"/>
              </a:ext>
            </a:extLst>
          </p:cNvPr>
          <p:cNvSpPr>
            <a:spLocks noGrp="1"/>
          </p:cNvSpPr>
          <p:nvPr>
            <p:ph type="dt" sz="half" idx="10"/>
          </p:nvPr>
        </p:nvSpPr>
        <p:spPr/>
        <p:txBody>
          <a:bodyPr/>
          <a:lstStyle/>
          <a:p>
            <a:fld id="{9284E3F2-5E72-4C80-8E36-727901B430E8}" type="datetimeFigureOut">
              <a:rPr lang="en-US" smtClean="0"/>
              <a:t>1/13/2021</a:t>
            </a:fld>
            <a:endParaRPr lang="en-US"/>
          </a:p>
        </p:txBody>
      </p:sp>
      <p:sp>
        <p:nvSpPr>
          <p:cNvPr id="8" name="Footer Placeholder 7">
            <a:extLst>
              <a:ext uri="{FF2B5EF4-FFF2-40B4-BE49-F238E27FC236}">
                <a16:creationId xmlns:a16="http://schemas.microsoft.com/office/drawing/2014/main" id="{91B74D31-613C-4B36-BAF6-A6A1E93FD26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092AB58-EC63-423A-8B4A-B83F8D690213}"/>
              </a:ext>
            </a:extLst>
          </p:cNvPr>
          <p:cNvSpPr>
            <a:spLocks noGrp="1"/>
          </p:cNvSpPr>
          <p:nvPr>
            <p:ph type="sldNum" sz="quarter" idx="12"/>
          </p:nvPr>
        </p:nvSpPr>
        <p:spPr/>
        <p:txBody>
          <a:bodyPr/>
          <a:lstStyle/>
          <a:p>
            <a:fld id="{6856B158-EF4F-4E43-BAF5-6AB9DB222749}" type="slidenum">
              <a:rPr lang="en-US" smtClean="0"/>
              <a:t>‹#›</a:t>
            </a:fld>
            <a:endParaRPr lang="en-US"/>
          </a:p>
        </p:txBody>
      </p:sp>
    </p:spTree>
    <p:extLst>
      <p:ext uri="{BB962C8B-B14F-4D97-AF65-F5344CB8AC3E}">
        <p14:creationId xmlns:p14="http://schemas.microsoft.com/office/powerpoint/2010/main" val="1744158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9B7F06-1B88-46C9-875C-8D25003CB0F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D373D55-1F8B-4470-AA00-2BE8BA3BBE31}"/>
              </a:ext>
            </a:extLst>
          </p:cNvPr>
          <p:cNvSpPr>
            <a:spLocks noGrp="1"/>
          </p:cNvSpPr>
          <p:nvPr>
            <p:ph type="dt" sz="half" idx="10"/>
          </p:nvPr>
        </p:nvSpPr>
        <p:spPr/>
        <p:txBody>
          <a:bodyPr/>
          <a:lstStyle/>
          <a:p>
            <a:fld id="{9284E3F2-5E72-4C80-8E36-727901B430E8}" type="datetimeFigureOut">
              <a:rPr lang="en-US" smtClean="0"/>
              <a:t>1/13/2021</a:t>
            </a:fld>
            <a:endParaRPr lang="en-US"/>
          </a:p>
        </p:txBody>
      </p:sp>
      <p:sp>
        <p:nvSpPr>
          <p:cNvPr id="4" name="Footer Placeholder 3">
            <a:extLst>
              <a:ext uri="{FF2B5EF4-FFF2-40B4-BE49-F238E27FC236}">
                <a16:creationId xmlns:a16="http://schemas.microsoft.com/office/drawing/2014/main" id="{930890E9-2B25-4C99-A198-6073ECEBF4A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678F39F-2740-4CE9-902B-2E2691D14E48}"/>
              </a:ext>
            </a:extLst>
          </p:cNvPr>
          <p:cNvSpPr>
            <a:spLocks noGrp="1"/>
          </p:cNvSpPr>
          <p:nvPr>
            <p:ph type="sldNum" sz="quarter" idx="12"/>
          </p:nvPr>
        </p:nvSpPr>
        <p:spPr/>
        <p:txBody>
          <a:bodyPr/>
          <a:lstStyle/>
          <a:p>
            <a:fld id="{6856B158-EF4F-4E43-BAF5-6AB9DB222749}" type="slidenum">
              <a:rPr lang="en-US" smtClean="0"/>
              <a:t>‹#›</a:t>
            </a:fld>
            <a:endParaRPr lang="en-US"/>
          </a:p>
        </p:txBody>
      </p:sp>
    </p:spTree>
    <p:extLst>
      <p:ext uri="{BB962C8B-B14F-4D97-AF65-F5344CB8AC3E}">
        <p14:creationId xmlns:p14="http://schemas.microsoft.com/office/powerpoint/2010/main" val="19214309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F97A451-4EA2-43D2-8C1D-90E7CFAE9870}"/>
              </a:ext>
            </a:extLst>
          </p:cNvPr>
          <p:cNvSpPr>
            <a:spLocks noGrp="1"/>
          </p:cNvSpPr>
          <p:nvPr>
            <p:ph type="dt" sz="half" idx="10"/>
          </p:nvPr>
        </p:nvSpPr>
        <p:spPr/>
        <p:txBody>
          <a:bodyPr/>
          <a:lstStyle/>
          <a:p>
            <a:fld id="{9284E3F2-5E72-4C80-8E36-727901B430E8}" type="datetimeFigureOut">
              <a:rPr lang="en-US" smtClean="0"/>
              <a:t>1/13/2021</a:t>
            </a:fld>
            <a:endParaRPr lang="en-US"/>
          </a:p>
        </p:txBody>
      </p:sp>
      <p:sp>
        <p:nvSpPr>
          <p:cNvPr id="3" name="Footer Placeholder 2">
            <a:extLst>
              <a:ext uri="{FF2B5EF4-FFF2-40B4-BE49-F238E27FC236}">
                <a16:creationId xmlns:a16="http://schemas.microsoft.com/office/drawing/2014/main" id="{6D27AC26-F8AE-497E-AA9E-3DA7ECB11CB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120A78F-C0F0-4DBF-B83A-EDF93445C462}"/>
              </a:ext>
            </a:extLst>
          </p:cNvPr>
          <p:cNvSpPr>
            <a:spLocks noGrp="1"/>
          </p:cNvSpPr>
          <p:nvPr>
            <p:ph type="sldNum" sz="quarter" idx="12"/>
          </p:nvPr>
        </p:nvSpPr>
        <p:spPr/>
        <p:txBody>
          <a:bodyPr/>
          <a:lstStyle/>
          <a:p>
            <a:fld id="{6856B158-EF4F-4E43-BAF5-6AB9DB222749}" type="slidenum">
              <a:rPr lang="en-US" smtClean="0"/>
              <a:t>‹#›</a:t>
            </a:fld>
            <a:endParaRPr lang="en-US"/>
          </a:p>
        </p:txBody>
      </p:sp>
    </p:spTree>
    <p:extLst>
      <p:ext uri="{BB962C8B-B14F-4D97-AF65-F5344CB8AC3E}">
        <p14:creationId xmlns:p14="http://schemas.microsoft.com/office/powerpoint/2010/main" val="24820571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41583-47EB-4E86-986B-2978A8644A1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D13AC43-DB2E-49FD-B9F0-0E2B39A9134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3FFD6BD-3762-464F-8189-5E205EC4D9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0700E10-F3FE-4139-BFDF-C75B33028A0B}"/>
              </a:ext>
            </a:extLst>
          </p:cNvPr>
          <p:cNvSpPr>
            <a:spLocks noGrp="1"/>
          </p:cNvSpPr>
          <p:nvPr>
            <p:ph type="dt" sz="half" idx="10"/>
          </p:nvPr>
        </p:nvSpPr>
        <p:spPr/>
        <p:txBody>
          <a:bodyPr/>
          <a:lstStyle/>
          <a:p>
            <a:fld id="{9284E3F2-5E72-4C80-8E36-727901B430E8}" type="datetimeFigureOut">
              <a:rPr lang="en-US" smtClean="0"/>
              <a:t>1/13/2021</a:t>
            </a:fld>
            <a:endParaRPr lang="en-US"/>
          </a:p>
        </p:txBody>
      </p:sp>
      <p:sp>
        <p:nvSpPr>
          <p:cNvPr id="6" name="Footer Placeholder 5">
            <a:extLst>
              <a:ext uri="{FF2B5EF4-FFF2-40B4-BE49-F238E27FC236}">
                <a16:creationId xmlns:a16="http://schemas.microsoft.com/office/drawing/2014/main" id="{CE087509-1BA8-434D-A06E-B0717417ABB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E891846-F2B2-44DD-B957-7EDD52B3DF85}"/>
              </a:ext>
            </a:extLst>
          </p:cNvPr>
          <p:cNvSpPr>
            <a:spLocks noGrp="1"/>
          </p:cNvSpPr>
          <p:nvPr>
            <p:ph type="sldNum" sz="quarter" idx="12"/>
          </p:nvPr>
        </p:nvSpPr>
        <p:spPr/>
        <p:txBody>
          <a:bodyPr/>
          <a:lstStyle/>
          <a:p>
            <a:fld id="{6856B158-EF4F-4E43-BAF5-6AB9DB222749}" type="slidenum">
              <a:rPr lang="en-US" smtClean="0"/>
              <a:t>‹#›</a:t>
            </a:fld>
            <a:endParaRPr lang="en-US"/>
          </a:p>
        </p:txBody>
      </p:sp>
    </p:spTree>
    <p:extLst>
      <p:ext uri="{BB962C8B-B14F-4D97-AF65-F5344CB8AC3E}">
        <p14:creationId xmlns:p14="http://schemas.microsoft.com/office/powerpoint/2010/main" val="23553999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8944A-057F-40B7-B622-596ACBE912F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752D012-CCD3-4FBB-8380-7035CF50B90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2E4AA6B-1563-4AB8-B06D-DB0FA77562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C1107C4-3553-4650-AB07-258A9543FE38}"/>
              </a:ext>
            </a:extLst>
          </p:cNvPr>
          <p:cNvSpPr>
            <a:spLocks noGrp="1"/>
          </p:cNvSpPr>
          <p:nvPr>
            <p:ph type="dt" sz="half" idx="10"/>
          </p:nvPr>
        </p:nvSpPr>
        <p:spPr/>
        <p:txBody>
          <a:bodyPr/>
          <a:lstStyle/>
          <a:p>
            <a:fld id="{9284E3F2-5E72-4C80-8E36-727901B430E8}" type="datetimeFigureOut">
              <a:rPr lang="en-US" smtClean="0"/>
              <a:t>1/13/2021</a:t>
            </a:fld>
            <a:endParaRPr lang="en-US"/>
          </a:p>
        </p:txBody>
      </p:sp>
      <p:sp>
        <p:nvSpPr>
          <p:cNvPr id="6" name="Footer Placeholder 5">
            <a:extLst>
              <a:ext uri="{FF2B5EF4-FFF2-40B4-BE49-F238E27FC236}">
                <a16:creationId xmlns:a16="http://schemas.microsoft.com/office/drawing/2014/main" id="{0BF28842-7144-4F2E-AA7E-150426435D3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4ECC20B-E276-46BC-85D2-1108C8ED8C58}"/>
              </a:ext>
            </a:extLst>
          </p:cNvPr>
          <p:cNvSpPr>
            <a:spLocks noGrp="1"/>
          </p:cNvSpPr>
          <p:nvPr>
            <p:ph type="sldNum" sz="quarter" idx="12"/>
          </p:nvPr>
        </p:nvSpPr>
        <p:spPr/>
        <p:txBody>
          <a:bodyPr/>
          <a:lstStyle/>
          <a:p>
            <a:fld id="{6856B158-EF4F-4E43-BAF5-6AB9DB222749}" type="slidenum">
              <a:rPr lang="en-US" smtClean="0"/>
              <a:t>‹#›</a:t>
            </a:fld>
            <a:endParaRPr lang="en-US"/>
          </a:p>
        </p:txBody>
      </p:sp>
    </p:spTree>
    <p:extLst>
      <p:ext uri="{BB962C8B-B14F-4D97-AF65-F5344CB8AC3E}">
        <p14:creationId xmlns:p14="http://schemas.microsoft.com/office/powerpoint/2010/main" val="19025622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08D8CE9-1222-4638-98D9-2F3707C5D14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8B34DEE-BF03-4B88-AB77-F219596D10A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778F824-7DA3-4E84-A702-62552B52AD8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84E3F2-5E72-4C80-8E36-727901B430E8}" type="datetimeFigureOut">
              <a:rPr lang="en-US" smtClean="0"/>
              <a:t>1/13/2021</a:t>
            </a:fld>
            <a:endParaRPr lang="en-US"/>
          </a:p>
        </p:txBody>
      </p:sp>
      <p:sp>
        <p:nvSpPr>
          <p:cNvPr id="5" name="Footer Placeholder 4">
            <a:extLst>
              <a:ext uri="{FF2B5EF4-FFF2-40B4-BE49-F238E27FC236}">
                <a16:creationId xmlns:a16="http://schemas.microsoft.com/office/drawing/2014/main" id="{3618A5FE-6B1D-4FD2-B08E-197B7393CD7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F28E222-6990-463C-8DA1-14A9478ED50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56B158-EF4F-4E43-BAF5-6AB9DB222749}" type="slidenum">
              <a:rPr lang="en-US" smtClean="0"/>
              <a:t>‹#›</a:t>
            </a:fld>
            <a:endParaRPr lang="en-US"/>
          </a:p>
        </p:txBody>
      </p:sp>
    </p:spTree>
    <p:extLst>
      <p:ext uri="{BB962C8B-B14F-4D97-AF65-F5344CB8AC3E}">
        <p14:creationId xmlns:p14="http://schemas.microsoft.com/office/powerpoint/2010/main" val="11269124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EE5B4F-B8D0-4FC0-B3EF-E8B896F98192}"/>
              </a:ext>
            </a:extLst>
          </p:cNvPr>
          <p:cNvSpPr>
            <a:spLocks noGrp="1"/>
          </p:cNvSpPr>
          <p:nvPr>
            <p:ph type="ctrTitle"/>
          </p:nvPr>
        </p:nvSpPr>
        <p:spPr>
          <a:xfrm>
            <a:off x="1719308" y="1233997"/>
            <a:ext cx="8753383" cy="1629783"/>
          </a:xfrm>
        </p:spPr>
        <p:txBody>
          <a:bodyPr>
            <a:normAutofit/>
          </a:bodyPr>
          <a:lstStyle/>
          <a:p>
            <a:r>
              <a:rPr lang="en-US" sz="4000" b="1"/>
              <a:t>ERCOT: Transmission Planning Criteria For Valuation of GTC Exit Solutions</a:t>
            </a:r>
          </a:p>
        </p:txBody>
      </p:sp>
      <p:sp>
        <p:nvSpPr>
          <p:cNvPr id="3" name="Subtitle 2">
            <a:extLst>
              <a:ext uri="{FF2B5EF4-FFF2-40B4-BE49-F238E27FC236}">
                <a16:creationId xmlns:a16="http://schemas.microsoft.com/office/drawing/2014/main" id="{5945B00D-2754-45F4-8FC6-28805C3502DA}"/>
              </a:ext>
            </a:extLst>
          </p:cNvPr>
          <p:cNvSpPr>
            <a:spLocks noGrp="1"/>
          </p:cNvSpPr>
          <p:nvPr>
            <p:ph type="subTitle" idx="1"/>
          </p:nvPr>
        </p:nvSpPr>
        <p:spPr>
          <a:xfrm>
            <a:off x="2169820" y="4462631"/>
            <a:ext cx="8076720" cy="610569"/>
          </a:xfrm>
        </p:spPr>
        <p:txBody>
          <a:bodyPr anchor="t">
            <a:normAutofit/>
          </a:bodyPr>
          <a:lstStyle/>
          <a:p>
            <a:pPr algn="l">
              <a:spcBef>
                <a:spcPts val="300"/>
              </a:spcBef>
            </a:pPr>
            <a:r>
              <a:rPr lang="en-US" sz="1600"/>
              <a:t>Alexandra Miller, Sr. Manager, Transmission Markets and Analytics, EDF Renewables</a:t>
            </a:r>
          </a:p>
          <a:p>
            <a:pPr algn="l">
              <a:spcBef>
                <a:spcPts val="300"/>
              </a:spcBef>
            </a:pPr>
            <a:r>
              <a:rPr lang="en-US" sz="1600"/>
              <a:t>Karan Joshi, Sr. Manager, Transmission, Pattern Energy</a:t>
            </a:r>
          </a:p>
          <a:p>
            <a:pPr algn="l">
              <a:spcBef>
                <a:spcPts val="300"/>
              </a:spcBef>
            </a:pPr>
            <a:endParaRPr lang="en-US" sz="1600"/>
          </a:p>
        </p:txBody>
      </p:sp>
      <p:pic>
        <p:nvPicPr>
          <p:cNvPr id="4" name="Picture 3">
            <a:extLst>
              <a:ext uri="{FF2B5EF4-FFF2-40B4-BE49-F238E27FC236}">
                <a16:creationId xmlns:a16="http://schemas.microsoft.com/office/drawing/2014/main" id="{B558383A-149E-4C92-B3F5-053E5C5D4DDD}"/>
              </a:ext>
            </a:extLst>
          </p:cNvPr>
          <p:cNvPicPr>
            <a:picLocks noChangeAspect="1"/>
          </p:cNvPicPr>
          <p:nvPr/>
        </p:nvPicPr>
        <p:blipFill>
          <a:blip r:embed="rId2"/>
          <a:stretch>
            <a:fillRect/>
          </a:stretch>
        </p:blipFill>
        <p:spPr>
          <a:xfrm>
            <a:off x="2832169" y="5175330"/>
            <a:ext cx="2262615" cy="1118596"/>
          </a:xfrm>
          <a:prstGeom prst="rect">
            <a:avLst/>
          </a:prstGeom>
        </p:spPr>
      </p:pic>
      <p:sp>
        <p:nvSpPr>
          <p:cNvPr id="5" name="Rectangle 4">
            <a:extLst>
              <a:ext uri="{FF2B5EF4-FFF2-40B4-BE49-F238E27FC236}">
                <a16:creationId xmlns:a16="http://schemas.microsoft.com/office/drawing/2014/main" id="{D7696774-3160-40BD-AB26-58A783EF62B7}"/>
              </a:ext>
            </a:extLst>
          </p:cNvPr>
          <p:cNvSpPr/>
          <p:nvPr/>
        </p:nvSpPr>
        <p:spPr>
          <a:xfrm>
            <a:off x="4977865" y="3357911"/>
            <a:ext cx="2473626" cy="461665"/>
          </a:xfrm>
          <a:prstGeom prst="rect">
            <a:avLst/>
          </a:prstGeom>
        </p:spPr>
        <p:txBody>
          <a:bodyPr wrap="none">
            <a:spAutoFit/>
          </a:bodyPr>
          <a:lstStyle/>
          <a:p>
            <a:pPr>
              <a:spcBef>
                <a:spcPts val="300"/>
              </a:spcBef>
            </a:pPr>
            <a:r>
              <a:rPr lang="en-US" sz="2400"/>
              <a:t>January 19</a:t>
            </a:r>
            <a:r>
              <a:rPr lang="en-US" sz="2400" baseline="30000"/>
              <a:t>th</a:t>
            </a:r>
            <a:r>
              <a:rPr lang="en-US" sz="2400"/>
              <a:t>, 2021</a:t>
            </a:r>
          </a:p>
        </p:txBody>
      </p:sp>
      <p:pic>
        <p:nvPicPr>
          <p:cNvPr id="6" name="Picture 5">
            <a:extLst>
              <a:ext uri="{FF2B5EF4-FFF2-40B4-BE49-F238E27FC236}">
                <a16:creationId xmlns:a16="http://schemas.microsoft.com/office/drawing/2014/main" id="{B175291B-DE70-4930-8053-21AE0F72CBF7}"/>
              </a:ext>
            </a:extLst>
          </p:cNvPr>
          <p:cNvPicPr>
            <a:picLocks noChangeAspect="1"/>
          </p:cNvPicPr>
          <p:nvPr/>
        </p:nvPicPr>
        <p:blipFill>
          <a:blip r:embed="rId3"/>
          <a:stretch>
            <a:fillRect/>
          </a:stretch>
        </p:blipFill>
        <p:spPr>
          <a:xfrm>
            <a:off x="5578474" y="5288275"/>
            <a:ext cx="2842046" cy="958627"/>
          </a:xfrm>
          <a:prstGeom prst="rect">
            <a:avLst/>
          </a:prstGeom>
        </p:spPr>
      </p:pic>
    </p:spTree>
    <p:extLst>
      <p:ext uri="{BB962C8B-B14F-4D97-AF65-F5344CB8AC3E}">
        <p14:creationId xmlns:p14="http://schemas.microsoft.com/office/powerpoint/2010/main" val="8009341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78FF7C-E68E-456D-A330-BAC80CF7A617}"/>
              </a:ext>
            </a:extLst>
          </p:cNvPr>
          <p:cNvSpPr>
            <a:spLocks noGrp="1"/>
          </p:cNvSpPr>
          <p:nvPr>
            <p:ph type="title"/>
          </p:nvPr>
        </p:nvSpPr>
        <p:spPr/>
        <p:txBody>
          <a:bodyPr/>
          <a:lstStyle/>
          <a:p>
            <a:r>
              <a:rPr lang="en-US">
                <a:latin typeface="Segoe UI"/>
                <a:cs typeface="Segoe UI"/>
              </a:rPr>
              <a:t>Next Steps:</a:t>
            </a:r>
            <a:endParaRPr lang="en-US"/>
          </a:p>
        </p:txBody>
      </p:sp>
      <p:sp>
        <p:nvSpPr>
          <p:cNvPr id="3" name="Content Placeholder 2">
            <a:extLst>
              <a:ext uri="{FF2B5EF4-FFF2-40B4-BE49-F238E27FC236}">
                <a16:creationId xmlns:a16="http://schemas.microsoft.com/office/drawing/2014/main" id="{7B604B80-13D2-4F84-8372-71CA90CC39CB}"/>
              </a:ext>
            </a:extLst>
          </p:cNvPr>
          <p:cNvSpPr>
            <a:spLocks noGrp="1"/>
          </p:cNvSpPr>
          <p:nvPr>
            <p:ph sz="quarter" idx="13"/>
          </p:nvPr>
        </p:nvSpPr>
        <p:spPr>
          <a:xfrm>
            <a:off x="802433" y="1150693"/>
            <a:ext cx="11187403" cy="4914205"/>
          </a:xfrm>
        </p:spPr>
        <p:txBody>
          <a:bodyPr vert="horz" lIns="91440" tIns="45720" rIns="91440" bIns="45720" rtlCol="0" anchor="t">
            <a:normAutofit/>
          </a:bodyPr>
          <a:lstStyle/>
          <a:p>
            <a:r>
              <a:rPr lang="en-US"/>
              <a:t>Consolidate feedback after today's presentation</a:t>
            </a:r>
          </a:p>
          <a:p>
            <a:endParaRPr lang="en-US"/>
          </a:p>
          <a:p>
            <a:r>
              <a:rPr lang="en-US"/>
              <a:t>EDFR/Pattern to submit NPRR reflecting proposed changes including:</a:t>
            </a:r>
            <a:endParaRPr lang="en-US">
              <a:cs typeface="Calibri" panose="020F0502020204030204"/>
            </a:endParaRPr>
          </a:p>
          <a:p>
            <a:pPr lvl="1"/>
            <a:r>
              <a:rPr lang="en-US">
                <a:ea typeface="+mn-lt"/>
                <a:cs typeface="+mn-lt"/>
              </a:rPr>
              <a:t>Make language changes to the Nodal Protocols Section 3.11.2: Transmission Planning/Planning Criteria</a:t>
            </a:r>
          </a:p>
          <a:p>
            <a:pPr lvl="2">
              <a:buClr>
                <a:srgbClr val="44546A"/>
              </a:buClr>
            </a:pPr>
            <a:r>
              <a:rPr lang="en-US">
                <a:ea typeface="+mn-lt"/>
                <a:cs typeface="+mn-lt"/>
              </a:rPr>
              <a:t>Add clarification of realistic bid price assumptions to 3.11.2.5</a:t>
            </a:r>
          </a:p>
          <a:p>
            <a:pPr lvl="2">
              <a:buClr>
                <a:srgbClr val="44546A"/>
              </a:buClr>
            </a:pPr>
            <a:r>
              <a:rPr lang="en-US">
                <a:ea typeface="+mn-lt"/>
                <a:cs typeface="+mn-lt"/>
              </a:rPr>
              <a:t>Add a new sub-section 3.11.2.7 to  Planning Criteria for evaluation of Exit Strategies for GTCs including:</a:t>
            </a:r>
          </a:p>
          <a:p>
            <a:pPr lvl="3">
              <a:buClr>
                <a:srgbClr val="44546A"/>
              </a:buClr>
              <a:buFont typeface="Segoe UI" panose="020B0604020202020204" pitchFamily="34" charset="0"/>
              <a:buChar char="-"/>
            </a:pPr>
            <a:r>
              <a:rPr lang="en-US">
                <a:ea typeface="+mn-lt"/>
                <a:cs typeface="+mn-lt"/>
              </a:rPr>
              <a:t>Appropriate accounting for impact of transmission outages</a:t>
            </a:r>
          </a:p>
          <a:p>
            <a:pPr lvl="3">
              <a:buClr>
                <a:srgbClr val="44546A"/>
              </a:buClr>
              <a:buFont typeface="Segoe UI" panose="020B0604020202020204" pitchFamily="34" charset="0"/>
              <a:buChar char="-"/>
            </a:pPr>
            <a:r>
              <a:rPr lang="en-US">
                <a:ea typeface="+mn-lt"/>
                <a:cs typeface="+mn-lt"/>
              </a:rPr>
              <a:t>Planning models reflecting operational limits and reductions for IROL factor of safety</a:t>
            </a:r>
          </a:p>
          <a:p>
            <a:pPr lvl="3">
              <a:buClr>
                <a:srgbClr val="44546A"/>
              </a:buClr>
              <a:buFont typeface="Segoe UI" panose="020B0604020202020204" pitchFamily="34" charset="0"/>
              <a:buChar char="-"/>
            </a:pPr>
            <a:r>
              <a:rPr lang="en-US">
                <a:ea typeface="+mn-lt"/>
                <a:cs typeface="+mn-lt"/>
              </a:rPr>
              <a:t>Cost savings of reliability projects that can be avoided</a:t>
            </a:r>
          </a:p>
          <a:p>
            <a:pPr lvl="3">
              <a:buClr>
                <a:srgbClr val="44546A"/>
              </a:buClr>
              <a:buFont typeface="Segoe UI" panose="020B0604020202020204" pitchFamily="34" charset="0"/>
              <a:buChar char="-"/>
            </a:pPr>
            <a:r>
              <a:rPr lang="en-US">
                <a:ea typeface="+mn-lt"/>
                <a:cs typeface="+mn-lt"/>
              </a:rPr>
              <a:t>Impact to EUE due to system-wide curtailed generation</a:t>
            </a:r>
          </a:p>
          <a:p>
            <a:endParaRPr lang="en-US">
              <a:cs typeface="Calibri"/>
            </a:endParaRPr>
          </a:p>
          <a:p>
            <a:endParaRPr lang="en-US"/>
          </a:p>
          <a:p>
            <a:endParaRPr lang="en-US">
              <a:cs typeface="Calibri"/>
            </a:endParaRPr>
          </a:p>
        </p:txBody>
      </p:sp>
      <p:sp>
        <p:nvSpPr>
          <p:cNvPr id="4" name="Footer Placeholder 3">
            <a:extLst>
              <a:ext uri="{FF2B5EF4-FFF2-40B4-BE49-F238E27FC236}">
                <a16:creationId xmlns:a16="http://schemas.microsoft.com/office/drawing/2014/main" id="{70F2AADE-D95E-43BC-A2E8-77F054E7C742}"/>
              </a:ext>
            </a:extLst>
          </p:cNvPr>
          <p:cNvSpPr>
            <a:spLocks noGrp="1"/>
          </p:cNvSpPr>
          <p:nvPr>
            <p:ph type="ftr" sz="quarter" idx="3"/>
          </p:nvPr>
        </p:nvSpPr>
        <p:spPr/>
        <p:txBody>
          <a:bodyPr/>
          <a:lstStyle/>
          <a:p>
            <a:r>
              <a:rPr lang="en-US" kern="0">
                <a:cs typeface="Segoe UI Semilight" panose="020B0402040204020203" pitchFamily="34" charset="0"/>
              </a:rPr>
              <a:t>January 2021 PLWG, GTC Exit Solutions in Transmission Planning</a:t>
            </a:r>
            <a:endParaRPr lang="en-US"/>
          </a:p>
        </p:txBody>
      </p:sp>
      <p:sp>
        <p:nvSpPr>
          <p:cNvPr id="5" name="Slide Number Placeholder 4">
            <a:extLst>
              <a:ext uri="{FF2B5EF4-FFF2-40B4-BE49-F238E27FC236}">
                <a16:creationId xmlns:a16="http://schemas.microsoft.com/office/drawing/2014/main" id="{D911B105-7A84-421E-B0A3-794F4937EFA5}"/>
              </a:ext>
            </a:extLst>
          </p:cNvPr>
          <p:cNvSpPr>
            <a:spLocks noGrp="1"/>
          </p:cNvSpPr>
          <p:nvPr>
            <p:ph type="sldNum" sz="quarter" idx="4"/>
          </p:nvPr>
        </p:nvSpPr>
        <p:spPr/>
        <p:txBody>
          <a:bodyPr/>
          <a:lstStyle/>
          <a:p>
            <a:r>
              <a:rPr lang="en-US">
                <a:solidFill>
                  <a:schemeClr val="tx2">
                    <a:lumMod val="50000"/>
                  </a:schemeClr>
                </a:solidFill>
                <a:ea typeface="Frutiger LT Std 45 Light" charset="0"/>
                <a:cs typeface="Frutiger LT Std 45 Light" charset="0"/>
              </a:rPr>
              <a:t>| </a:t>
            </a:r>
            <a:fld id="{57FD9E64-1A1F-0D48-B0C9-4E7AB1203E52}" type="slidenum">
              <a:rPr lang="en-US" smtClean="0">
                <a:solidFill>
                  <a:schemeClr val="tx2">
                    <a:lumMod val="50000"/>
                  </a:schemeClr>
                </a:solidFill>
                <a:ea typeface="Frutiger LT Std 45 Light" charset="0"/>
                <a:cs typeface="Frutiger LT Std 45 Light" charset="0"/>
              </a:rPr>
              <a:pPr/>
              <a:t>10</a:t>
            </a:fld>
            <a:endParaRPr lang="en-US"/>
          </a:p>
        </p:txBody>
      </p:sp>
      <p:pic>
        <p:nvPicPr>
          <p:cNvPr id="6" name="Picture 5">
            <a:extLst>
              <a:ext uri="{FF2B5EF4-FFF2-40B4-BE49-F238E27FC236}">
                <a16:creationId xmlns:a16="http://schemas.microsoft.com/office/drawing/2014/main" id="{523983F4-56D7-48DB-BCCE-B2915EAF9C84}"/>
              </a:ext>
            </a:extLst>
          </p:cNvPr>
          <p:cNvPicPr>
            <a:picLocks noChangeAspect="1"/>
          </p:cNvPicPr>
          <p:nvPr/>
        </p:nvPicPr>
        <p:blipFill>
          <a:blip r:embed="rId3"/>
          <a:stretch>
            <a:fillRect/>
          </a:stretch>
        </p:blipFill>
        <p:spPr>
          <a:xfrm>
            <a:off x="1597151" y="6196563"/>
            <a:ext cx="1598805" cy="539280"/>
          </a:xfrm>
          <a:prstGeom prst="rect">
            <a:avLst/>
          </a:prstGeom>
        </p:spPr>
      </p:pic>
    </p:spTree>
    <p:extLst>
      <p:ext uri="{BB962C8B-B14F-4D97-AF65-F5344CB8AC3E}">
        <p14:creationId xmlns:p14="http://schemas.microsoft.com/office/powerpoint/2010/main" val="1821487539"/>
      </p:ext>
    </p:extLst>
  </p:cSld>
  <p:clrMapOvr>
    <a:masterClrMapping/>
  </p:clrMapOvr>
  <p:transition>
    <p:wipe di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78FF7C-E68E-456D-A330-BAC80CF7A617}"/>
              </a:ext>
            </a:extLst>
          </p:cNvPr>
          <p:cNvSpPr>
            <a:spLocks noGrp="1"/>
          </p:cNvSpPr>
          <p:nvPr>
            <p:ph type="title"/>
          </p:nvPr>
        </p:nvSpPr>
        <p:spPr>
          <a:xfrm>
            <a:off x="458724" y="320797"/>
            <a:ext cx="11274552" cy="303135"/>
          </a:xfrm>
        </p:spPr>
        <p:txBody>
          <a:bodyPr/>
          <a:lstStyle/>
          <a:p>
            <a:r>
              <a:rPr lang="en-US" sz="1600"/>
              <a:t>3.11.2 Planning Criteria</a:t>
            </a:r>
          </a:p>
        </p:txBody>
      </p:sp>
      <p:sp>
        <p:nvSpPr>
          <p:cNvPr id="3" name="Content Placeholder 2">
            <a:extLst>
              <a:ext uri="{FF2B5EF4-FFF2-40B4-BE49-F238E27FC236}">
                <a16:creationId xmlns:a16="http://schemas.microsoft.com/office/drawing/2014/main" id="{7B604B80-13D2-4F84-8372-71CA90CC39CB}"/>
              </a:ext>
            </a:extLst>
          </p:cNvPr>
          <p:cNvSpPr>
            <a:spLocks noGrp="1"/>
          </p:cNvSpPr>
          <p:nvPr>
            <p:ph sz="quarter" idx="13"/>
          </p:nvPr>
        </p:nvSpPr>
        <p:spPr>
          <a:xfrm>
            <a:off x="458725" y="755905"/>
            <a:ext cx="11531112" cy="5835754"/>
          </a:xfrm>
        </p:spPr>
        <p:txBody>
          <a:bodyPr>
            <a:normAutofit fontScale="55000" lnSpcReduction="20000"/>
          </a:bodyPr>
          <a:lstStyle/>
          <a:p>
            <a:pPr marL="0" indent="0">
              <a:buNone/>
            </a:pPr>
            <a:r>
              <a:rPr lang="en-US" sz="2900"/>
              <a:t>(1) ERCOT and TSPs shall evaluate the need for transmission system improvements and shall evaluate the relative value of alternative improvements based on established technical and economic criteria. </a:t>
            </a:r>
          </a:p>
          <a:p>
            <a:pPr marL="0" indent="0">
              <a:buNone/>
            </a:pPr>
            <a:r>
              <a:rPr lang="en-US" sz="2900"/>
              <a:t>(2) The technical reliability criteria are established by the Planning Guide, Operating Guides, and the North American Electric Reliability Corporation (NERC) Reliability Standards. ERCOT and TSPs shall strongly endeavor to meet these criteria, identify current and future violations thereof and initiate solutions necessary to ensure continual compliance. </a:t>
            </a:r>
          </a:p>
          <a:p>
            <a:pPr marL="0" indent="0">
              <a:buNone/>
            </a:pPr>
            <a:r>
              <a:rPr lang="en-US" sz="2900"/>
              <a:t>(3) ERCOT shall attempt to meet these reliability criteria as economically as possible and shall actively identify economic projects to meet this goal. </a:t>
            </a:r>
          </a:p>
          <a:p>
            <a:pPr marL="0" indent="0">
              <a:buNone/>
            </a:pPr>
            <a:r>
              <a:rPr lang="en-US" sz="2900"/>
              <a:t>(4) For economic projects, the net economic benefit of a proposed project, or set of projects, will be assessed over the project’s life based on the net societal benefit that is reasonably expected to accrue from the project. The project will be recommended if it is reasonably expected to result in positive net societal benefits. </a:t>
            </a:r>
          </a:p>
          <a:p>
            <a:pPr marL="0" indent="0">
              <a:buNone/>
            </a:pPr>
            <a:r>
              <a:rPr lang="en-US" sz="2900"/>
              <a:t>(5) To determine the societal benefit of a proposed project, the revenue requirement of the capital cost of the project is compared to the expected savings in system production costs resulting from the project over the expected life of the project. Indirect benefits and costs associated with the project should be considered as well, where appropriate. The current set of financial assumptions upon which the revenue requirement calculations is based will be reviewed annually, updated as necessary by ERCOT, and posted on the Market Information System (MIS) Secure Area. The expected production costs are based on a chronological simulation of the security-constrained unit commitment and economic SECTION 3: MANAGEMENT ACTIVITIES FOR THE ERCOT SYSTEM ERCOT NODAL PROTOCOLS – APRIL 11, 2018 3-111 PUBLIC dispatch of the generators connected to the ERCOT Transmission Grid to serve the expected ERCOT System Load over the planning horizon. This market simulation is intended to provide a reasonable representation of how the ERCOT System is expected to be operated over the simulated time period.  </a:t>
            </a:r>
            <a:r>
              <a:rPr lang="en-US" sz="2900" u="sng">
                <a:solidFill>
                  <a:srgbClr val="FF0000"/>
                </a:solidFill>
              </a:rPr>
              <a:t>The market simulation shall reflect a realistic expectation of bid prices for all generation resource types, including negative bidding due to Production Tax Credits (PTC)</a:t>
            </a:r>
            <a:r>
              <a:rPr lang="en-US" sz="2900"/>
              <a:t>. From a practical standpoint, it is not feasible to perform this production cost simulation for the entire 30 to 40 year expected life of the project. Therefore, the production costs are projected over the period for which a simulation is feasible and a qualitative assessment is made of whether the factors driving the production cost savings due to the project can reasonably be expected to continue. If so, the levelized ERCOT-wide annual production cost savings over the period for which the simulation is feasible is calculated and compared to the first year annual revenue requirement of the transmission project. If this production cost savings equals or exceeds this annual revenue requirement for the project, the project is economic from a societal perspective and will be recommended.  I can’t find a better place to add this, which needs to be in all planning models, not just for GTC.  The section on planning model doesn’t go into this level of detail on assumptions.  This may not need to be specified as a best practice, but does need to be brought to their attention.</a:t>
            </a:r>
          </a:p>
          <a:p>
            <a:pPr marL="0" indent="0">
              <a:buNone/>
            </a:pPr>
            <a:endParaRPr lang="en-US"/>
          </a:p>
        </p:txBody>
      </p:sp>
      <p:sp>
        <p:nvSpPr>
          <p:cNvPr id="4" name="Footer Placeholder 3">
            <a:extLst>
              <a:ext uri="{FF2B5EF4-FFF2-40B4-BE49-F238E27FC236}">
                <a16:creationId xmlns:a16="http://schemas.microsoft.com/office/drawing/2014/main" id="{70F2AADE-D95E-43BC-A2E8-77F054E7C742}"/>
              </a:ext>
            </a:extLst>
          </p:cNvPr>
          <p:cNvSpPr>
            <a:spLocks noGrp="1"/>
          </p:cNvSpPr>
          <p:nvPr>
            <p:ph type="ftr" sz="quarter" idx="3"/>
          </p:nvPr>
        </p:nvSpPr>
        <p:spPr/>
        <p:txBody>
          <a:bodyPr/>
          <a:lstStyle/>
          <a:p>
            <a:r>
              <a:rPr lang="en-US" kern="0">
                <a:cs typeface="Segoe UI Semilight" panose="020B0402040204020203" pitchFamily="34" charset="0"/>
              </a:rPr>
              <a:t>January 2021 PLWG, GTC Exit Solutions in Transmission Planning</a:t>
            </a:r>
            <a:endParaRPr lang="en-US"/>
          </a:p>
        </p:txBody>
      </p:sp>
      <p:sp>
        <p:nvSpPr>
          <p:cNvPr id="5" name="Slide Number Placeholder 4">
            <a:extLst>
              <a:ext uri="{FF2B5EF4-FFF2-40B4-BE49-F238E27FC236}">
                <a16:creationId xmlns:a16="http://schemas.microsoft.com/office/drawing/2014/main" id="{D911B105-7A84-421E-B0A3-794F4937EFA5}"/>
              </a:ext>
            </a:extLst>
          </p:cNvPr>
          <p:cNvSpPr>
            <a:spLocks noGrp="1"/>
          </p:cNvSpPr>
          <p:nvPr>
            <p:ph type="sldNum" sz="quarter" idx="4"/>
          </p:nvPr>
        </p:nvSpPr>
        <p:spPr/>
        <p:txBody>
          <a:bodyPr/>
          <a:lstStyle/>
          <a:p>
            <a:r>
              <a:rPr lang="en-US">
                <a:solidFill>
                  <a:schemeClr val="tx2">
                    <a:lumMod val="50000"/>
                  </a:schemeClr>
                </a:solidFill>
                <a:ea typeface="Frutiger LT Std 45 Light" charset="0"/>
                <a:cs typeface="Frutiger LT Std 45 Light" charset="0"/>
              </a:rPr>
              <a:t>| </a:t>
            </a:r>
            <a:fld id="{57FD9E64-1A1F-0D48-B0C9-4E7AB1203E52}" type="slidenum">
              <a:rPr lang="en-US" smtClean="0">
                <a:solidFill>
                  <a:schemeClr val="tx2">
                    <a:lumMod val="50000"/>
                  </a:schemeClr>
                </a:solidFill>
                <a:ea typeface="Frutiger LT Std 45 Light" charset="0"/>
                <a:cs typeface="Frutiger LT Std 45 Light" charset="0"/>
              </a:rPr>
              <a:pPr/>
              <a:t>11</a:t>
            </a:fld>
            <a:endParaRPr lang="en-US"/>
          </a:p>
        </p:txBody>
      </p:sp>
      <p:pic>
        <p:nvPicPr>
          <p:cNvPr id="6" name="Picture 5">
            <a:extLst>
              <a:ext uri="{FF2B5EF4-FFF2-40B4-BE49-F238E27FC236}">
                <a16:creationId xmlns:a16="http://schemas.microsoft.com/office/drawing/2014/main" id="{523983F4-56D7-48DB-BCCE-B2915EAF9C84}"/>
              </a:ext>
            </a:extLst>
          </p:cNvPr>
          <p:cNvPicPr>
            <a:picLocks noChangeAspect="1"/>
          </p:cNvPicPr>
          <p:nvPr/>
        </p:nvPicPr>
        <p:blipFill>
          <a:blip r:embed="rId3"/>
          <a:stretch>
            <a:fillRect/>
          </a:stretch>
        </p:blipFill>
        <p:spPr>
          <a:xfrm>
            <a:off x="1597151" y="6196563"/>
            <a:ext cx="1598805" cy="539280"/>
          </a:xfrm>
          <a:prstGeom prst="rect">
            <a:avLst/>
          </a:prstGeom>
        </p:spPr>
      </p:pic>
    </p:spTree>
    <p:extLst>
      <p:ext uri="{BB962C8B-B14F-4D97-AF65-F5344CB8AC3E}">
        <p14:creationId xmlns:p14="http://schemas.microsoft.com/office/powerpoint/2010/main" val="3742119128"/>
      </p:ext>
    </p:extLst>
  </p:cSld>
  <p:clrMapOvr>
    <a:masterClrMapping/>
  </p:clrMapOvr>
  <p:transition>
    <p:wipe di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78FF7C-E68E-456D-A330-BAC80CF7A617}"/>
              </a:ext>
            </a:extLst>
          </p:cNvPr>
          <p:cNvSpPr>
            <a:spLocks noGrp="1"/>
          </p:cNvSpPr>
          <p:nvPr>
            <p:ph type="title"/>
          </p:nvPr>
        </p:nvSpPr>
        <p:spPr>
          <a:xfrm>
            <a:off x="458724" y="320797"/>
            <a:ext cx="11274552" cy="303135"/>
          </a:xfrm>
        </p:spPr>
        <p:txBody>
          <a:bodyPr/>
          <a:lstStyle/>
          <a:p>
            <a:r>
              <a:rPr lang="en-US" sz="1600"/>
              <a:t>3.11.2 Planning Criteria (cont’d)</a:t>
            </a:r>
          </a:p>
        </p:txBody>
      </p:sp>
      <p:sp>
        <p:nvSpPr>
          <p:cNvPr id="3" name="Content Placeholder 2">
            <a:extLst>
              <a:ext uri="{FF2B5EF4-FFF2-40B4-BE49-F238E27FC236}">
                <a16:creationId xmlns:a16="http://schemas.microsoft.com/office/drawing/2014/main" id="{7B604B80-13D2-4F84-8372-71CA90CC39CB}"/>
              </a:ext>
            </a:extLst>
          </p:cNvPr>
          <p:cNvSpPr>
            <a:spLocks noGrp="1"/>
          </p:cNvSpPr>
          <p:nvPr>
            <p:ph sz="quarter" idx="13"/>
          </p:nvPr>
        </p:nvSpPr>
        <p:spPr>
          <a:xfrm>
            <a:off x="458725" y="755905"/>
            <a:ext cx="11531112" cy="5835754"/>
          </a:xfrm>
        </p:spPr>
        <p:txBody>
          <a:bodyPr>
            <a:normAutofit fontScale="62500" lnSpcReduction="20000"/>
          </a:bodyPr>
          <a:lstStyle/>
          <a:p>
            <a:pPr marL="0" indent="0">
              <a:buNone/>
            </a:pPr>
            <a:r>
              <a:rPr lang="en-US" sz="2600"/>
              <a:t>(6) Other indicators based on analyses of ERCOT System operations may be considered as appropriate in the determination of benefits. In order for such an alternate indicator to be considered, the costs must be reasonably expected to be on-going and be adequately quantifiable and unavoidable given the physical limitation of the transmission system. These alternate indicators include: </a:t>
            </a:r>
          </a:p>
          <a:p>
            <a:pPr marL="342900" lvl="1" indent="0">
              <a:buNone/>
            </a:pPr>
            <a:r>
              <a:rPr lang="en-US" sz="2600"/>
              <a:t>(a) Reliability Unit Commitment (RUC) Settlement for unit operations; </a:t>
            </a:r>
          </a:p>
          <a:p>
            <a:pPr marL="342900" lvl="1" indent="0">
              <a:buNone/>
            </a:pPr>
            <a:r>
              <a:rPr lang="en-US" sz="2600"/>
              <a:t>(b) Visible ERCOT market indicators such as clearing prices of Congestion Revenue Rights (CRRs); and </a:t>
            </a:r>
          </a:p>
          <a:p>
            <a:pPr marL="342900" lvl="1" indent="0">
              <a:buNone/>
            </a:pPr>
            <a:r>
              <a:rPr lang="en-US" sz="2600"/>
              <a:t>(c) Actual Locational Marginal Prices (LMPs) and observed congestion.</a:t>
            </a:r>
          </a:p>
          <a:p>
            <a:pPr marL="0" indent="0">
              <a:buNone/>
            </a:pPr>
            <a:r>
              <a:rPr lang="en-US" sz="2600" u="sng">
                <a:solidFill>
                  <a:srgbClr val="FF0000"/>
                </a:solidFill>
              </a:rPr>
              <a:t>(7) When evaluating Exit Strategies for Generic Transmission Constraints (GTC) additional considerations impacting the ERCOT system shall be reflected in determination of benefits:</a:t>
            </a:r>
          </a:p>
          <a:p>
            <a:pPr marL="342900" lvl="1" indent="0">
              <a:buNone/>
            </a:pPr>
            <a:r>
              <a:rPr lang="en-US" sz="2600" u="sng">
                <a:solidFill>
                  <a:srgbClr val="FF0000"/>
                </a:solidFill>
              </a:rPr>
              <a:t>(a) The impact of transmission outages on the GTC limit due to outages of elements included in the definition shall be reflected in the production cost simulation. Production Cost estimates with the GTC in place shall include a representation of typical outage timing and durations based on history and future expectations.  The historical outage frequency and duration of all prior outage lines (or similar lines for new ones without historical reference) shall be considered in creating a reasonable expected case for simulations.</a:t>
            </a:r>
          </a:p>
          <a:p>
            <a:pPr marL="342900" lvl="1" indent="0">
              <a:buNone/>
            </a:pPr>
            <a:r>
              <a:rPr lang="en-US" sz="2600" u="sng">
                <a:solidFill>
                  <a:srgbClr val="FF0000"/>
                </a:solidFill>
              </a:rPr>
              <a:t>(b) Future expected operational margins for GTLs shall be used in planning models.  The limits for GTCs modelled in planning cases shall reflect the most likely future operational limit, including discounts for SOL and IROL required margins or other likely reductions. In the absence of specific planned system improvements that would increase a GTC limit in the planning horizon, the appropriate 10-15% discount shall be applied to the GTL as it is in operations.</a:t>
            </a:r>
          </a:p>
          <a:p>
            <a:pPr marL="342900" lvl="1" indent="0">
              <a:buNone/>
            </a:pPr>
            <a:r>
              <a:rPr lang="en-US" sz="2600" u="sng">
                <a:solidFill>
                  <a:srgbClr val="FF0000"/>
                </a:solidFill>
              </a:rPr>
              <a:t>(c) Benefits shall include the avoided cost of reliability projects that would be needed in the absence of a proposed exit strategy.</a:t>
            </a:r>
          </a:p>
          <a:p>
            <a:pPr marL="342900" lvl="1" indent="0">
              <a:buNone/>
            </a:pPr>
            <a:r>
              <a:rPr lang="en-US" sz="2600" u="sng">
                <a:solidFill>
                  <a:srgbClr val="FF0000"/>
                </a:solidFill>
              </a:rPr>
              <a:t>(d) The impact to system reserve margin shall be computed by modelling all GTC’s on the system and determining the simultaneous total impact of GTC’s on EUE due to constrained generation.  The cumulative impact across the system of local restrictions on generation is non-linear.  When all the system wide GTC’s are considered together, the total potential reduction in capacity available to serve the system load is more significant than if each were in effect alone.   Determine the total capacity reduction across all generation types due to all expected GTC curtailment and use annual reserve margin study estimates of increase in EUE for that total loss of available capacity.   Distribute the value ($9000/MWh * total lost load change) attributable to each GTC by their contribution to the total capacity reduction.</a:t>
            </a:r>
          </a:p>
          <a:p>
            <a:pPr marL="0" indent="0">
              <a:buNone/>
            </a:pPr>
            <a:endParaRPr lang="en-US"/>
          </a:p>
        </p:txBody>
      </p:sp>
      <p:sp>
        <p:nvSpPr>
          <p:cNvPr id="4" name="Footer Placeholder 3">
            <a:extLst>
              <a:ext uri="{FF2B5EF4-FFF2-40B4-BE49-F238E27FC236}">
                <a16:creationId xmlns:a16="http://schemas.microsoft.com/office/drawing/2014/main" id="{70F2AADE-D95E-43BC-A2E8-77F054E7C742}"/>
              </a:ext>
            </a:extLst>
          </p:cNvPr>
          <p:cNvSpPr>
            <a:spLocks noGrp="1"/>
          </p:cNvSpPr>
          <p:nvPr>
            <p:ph type="ftr" sz="quarter" idx="3"/>
          </p:nvPr>
        </p:nvSpPr>
        <p:spPr/>
        <p:txBody>
          <a:bodyPr/>
          <a:lstStyle/>
          <a:p>
            <a:r>
              <a:rPr lang="en-US" kern="0">
                <a:cs typeface="Segoe UI Semilight" panose="020B0402040204020203" pitchFamily="34" charset="0"/>
              </a:rPr>
              <a:t>January 2021 PLWG, GTC Exit Solutions in Transmission Planning</a:t>
            </a:r>
            <a:endParaRPr lang="en-US"/>
          </a:p>
        </p:txBody>
      </p:sp>
      <p:sp>
        <p:nvSpPr>
          <p:cNvPr id="5" name="Slide Number Placeholder 4">
            <a:extLst>
              <a:ext uri="{FF2B5EF4-FFF2-40B4-BE49-F238E27FC236}">
                <a16:creationId xmlns:a16="http://schemas.microsoft.com/office/drawing/2014/main" id="{D911B105-7A84-421E-B0A3-794F4937EFA5}"/>
              </a:ext>
            </a:extLst>
          </p:cNvPr>
          <p:cNvSpPr>
            <a:spLocks noGrp="1"/>
          </p:cNvSpPr>
          <p:nvPr>
            <p:ph type="sldNum" sz="quarter" idx="4"/>
          </p:nvPr>
        </p:nvSpPr>
        <p:spPr/>
        <p:txBody>
          <a:bodyPr/>
          <a:lstStyle/>
          <a:p>
            <a:r>
              <a:rPr lang="en-US">
                <a:solidFill>
                  <a:schemeClr val="tx2">
                    <a:lumMod val="50000"/>
                  </a:schemeClr>
                </a:solidFill>
                <a:ea typeface="Frutiger LT Std 45 Light" charset="0"/>
                <a:cs typeface="Frutiger LT Std 45 Light" charset="0"/>
              </a:rPr>
              <a:t>| </a:t>
            </a:r>
            <a:fld id="{57FD9E64-1A1F-0D48-B0C9-4E7AB1203E52}" type="slidenum">
              <a:rPr lang="en-US" smtClean="0">
                <a:solidFill>
                  <a:schemeClr val="tx2">
                    <a:lumMod val="50000"/>
                  </a:schemeClr>
                </a:solidFill>
                <a:ea typeface="Frutiger LT Std 45 Light" charset="0"/>
                <a:cs typeface="Frutiger LT Std 45 Light" charset="0"/>
              </a:rPr>
              <a:pPr/>
              <a:t>12</a:t>
            </a:fld>
            <a:endParaRPr lang="en-US"/>
          </a:p>
        </p:txBody>
      </p:sp>
      <p:pic>
        <p:nvPicPr>
          <p:cNvPr id="6" name="Picture 5">
            <a:extLst>
              <a:ext uri="{FF2B5EF4-FFF2-40B4-BE49-F238E27FC236}">
                <a16:creationId xmlns:a16="http://schemas.microsoft.com/office/drawing/2014/main" id="{523983F4-56D7-48DB-BCCE-B2915EAF9C84}"/>
              </a:ext>
            </a:extLst>
          </p:cNvPr>
          <p:cNvPicPr>
            <a:picLocks noChangeAspect="1"/>
          </p:cNvPicPr>
          <p:nvPr/>
        </p:nvPicPr>
        <p:blipFill>
          <a:blip r:embed="rId3"/>
          <a:stretch>
            <a:fillRect/>
          </a:stretch>
        </p:blipFill>
        <p:spPr>
          <a:xfrm>
            <a:off x="1597151" y="6196563"/>
            <a:ext cx="1598805" cy="539280"/>
          </a:xfrm>
          <a:prstGeom prst="rect">
            <a:avLst/>
          </a:prstGeom>
        </p:spPr>
      </p:pic>
    </p:spTree>
    <p:extLst>
      <p:ext uri="{BB962C8B-B14F-4D97-AF65-F5344CB8AC3E}">
        <p14:creationId xmlns:p14="http://schemas.microsoft.com/office/powerpoint/2010/main" val="1700723017"/>
      </p:ext>
    </p:extLst>
  </p:cSld>
  <p:clrMapOvr>
    <a:masterClrMapping/>
  </p:clrMapOvr>
  <p:transition>
    <p:wipe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8B89F-C410-4872-957E-AAE0D6A583C9}"/>
              </a:ext>
            </a:extLst>
          </p:cNvPr>
          <p:cNvSpPr>
            <a:spLocks noGrp="1"/>
          </p:cNvSpPr>
          <p:nvPr>
            <p:ph type="title"/>
          </p:nvPr>
        </p:nvSpPr>
        <p:spPr>
          <a:xfrm>
            <a:off x="838200" y="365126"/>
            <a:ext cx="10515600" cy="502622"/>
          </a:xfrm>
        </p:spPr>
        <p:txBody>
          <a:bodyPr>
            <a:normAutofit fontScale="90000"/>
          </a:bodyPr>
          <a:lstStyle/>
          <a:p>
            <a:pPr algn="ctr"/>
            <a:r>
              <a:rPr lang="en-US"/>
              <a:t>Executive Summary</a:t>
            </a:r>
          </a:p>
        </p:txBody>
      </p:sp>
      <p:sp>
        <p:nvSpPr>
          <p:cNvPr id="3" name="Content Placeholder 2">
            <a:extLst>
              <a:ext uri="{FF2B5EF4-FFF2-40B4-BE49-F238E27FC236}">
                <a16:creationId xmlns:a16="http://schemas.microsoft.com/office/drawing/2014/main" id="{DE6AF57B-35F2-4A4B-8E95-78285ADC3FE0}"/>
              </a:ext>
            </a:extLst>
          </p:cNvPr>
          <p:cNvSpPr>
            <a:spLocks noGrp="1"/>
          </p:cNvSpPr>
          <p:nvPr>
            <p:ph idx="1"/>
          </p:nvPr>
        </p:nvSpPr>
        <p:spPr>
          <a:xfrm>
            <a:off x="545793" y="989942"/>
            <a:ext cx="11455460" cy="4811824"/>
          </a:xfrm>
        </p:spPr>
        <p:txBody>
          <a:bodyPr vert="horz" lIns="91440" tIns="45720" rIns="91440" bIns="45720" rtlCol="0" anchor="t">
            <a:normAutofit fontScale="85000" lnSpcReduction="10000"/>
          </a:bodyPr>
          <a:lstStyle/>
          <a:p>
            <a:pPr>
              <a:lnSpc>
                <a:spcPct val="125000"/>
              </a:lnSpc>
              <a:spcBef>
                <a:spcPts val="900"/>
              </a:spcBef>
              <a:buClr>
                <a:srgbClr val="001A70">
                  <a:lumMod val="75000"/>
                </a:srgbClr>
              </a:buClr>
              <a:buSzPct val="120000"/>
            </a:pPr>
            <a:r>
              <a:rPr lang="en-US" sz="2400">
                <a:latin typeface="Segoe UI"/>
                <a:cs typeface="Segoe UI"/>
              </a:rPr>
              <a:t>GTCs are pseudo-thermal limitations used to control stability problems</a:t>
            </a:r>
          </a:p>
          <a:p>
            <a:pPr>
              <a:lnSpc>
                <a:spcPct val="125000"/>
              </a:lnSpc>
              <a:spcBef>
                <a:spcPts val="900"/>
              </a:spcBef>
              <a:buClr>
                <a:srgbClr val="001A70">
                  <a:lumMod val="75000"/>
                </a:srgbClr>
              </a:buClr>
              <a:buSzPct val="120000"/>
            </a:pPr>
            <a:r>
              <a:rPr lang="en-US" sz="2400">
                <a:latin typeface="Segoe UI"/>
                <a:cs typeface="Segoe UI"/>
              </a:rPr>
              <a:t>GTC exit solutions can have additional benefits beyond production cost savings since they solve system-wide stability problems</a:t>
            </a:r>
          </a:p>
          <a:p>
            <a:pPr>
              <a:lnSpc>
                <a:spcPct val="125000"/>
              </a:lnSpc>
              <a:spcBef>
                <a:spcPts val="900"/>
              </a:spcBef>
              <a:buClr>
                <a:srgbClr val="001A70">
                  <a:lumMod val="75000"/>
                </a:srgbClr>
              </a:buClr>
              <a:buSzPct val="120000"/>
            </a:pPr>
            <a:r>
              <a:rPr lang="en-US" sz="2400">
                <a:latin typeface="Segoe UI" panose="020B0502040204020203" pitchFamily="34" charset="0"/>
                <a:cs typeface="Segoe UI" panose="020B0502040204020203" pitchFamily="34" charset="0"/>
              </a:rPr>
              <a:t>PUCT already allows for indirect benefits to be included in cost benefit analysis</a:t>
            </a:r>
          </a:p>
          <a:p>
            <a:pPr>
              <a:lnSpc>
                <a:spcPct val="125000"/>
              </a:lnSpc>
              <a:spcBef>
                <a:spcPts val="900"/>
              </a:spcBef>
              <a:buClr>
                <a:srgbClr val="001A70">
                  <a:lumMod val="75000"/>
                </a:srgbClr>
              </a:buClr>
              <a:buSzPct val="120000"/>
            </a:pPr>
            <a:r>
              <a:rPr lang="en-US" sz="2400">
                <a:latin typeface="Segoe UI"/>
                <a:cs typeface="Segoe UI"/>
              </a:rPr>
              <a:t>There are evaluation criteria and modeling changes ERCOT should evaluate for implementation to improve accuracy of GTC exit solution assessments</a:t>
            </a:r>
            <a:endParaRPr lang="en-US" sz="2400">
              <a:latin typeface="Segoe UI" panose="020B0502040204020203" pitchFamily="34" charset="0"/>
              <a:cs typeface="Segoe UI" panose="020B0502040204020203" pitchFamily="34" charset="0"/>
            </a:endParaRPr>
          </a:p>
          <a:p>
            <a:pPr>
              <a:lnSpc>
                <a:spcPct val="125000"/>
              </a:lnSpc>
              <a:spcBef>
                <a:spcPts val="900"/>
              </a:spcBef>
              <a:buClr>
                <a:srgbClr val="001A70">
                  <a:lumMod val="75000"/>
                </a:srgbClr>
              </a:buClr>
              <a:buSzPct val="120000"/>
            </a:pPr>
            <a:r>
              <a:rPr lang="en-US" sz="2400">
                <a:latin typeface="Segoe UI" panose="020B0502040204020203" pitchFamily="34" charset="0"/>
                <a:cs typeface="Segoe UI" panose="020B0502040204020203" pitchFamily="34" charset="0"/>
              </a:rPr>
              <a:t>There is ground for ERCOT to widen the benefits for evaluating GTC exit solutions – this can be enabled by additional language in </a:t>
            </a:r>
            <a:r>
              <a:rPr lang="en-US" sz="2400"/>
              <a:t>the Nodal Protocols</a:t>
            </a:r>
          </a:p>
          <a:p>
            <a:pPr>
              <a:lnSpc>
                <a:spcPct val="125000"/>
              </a:lnSpc>
              <a:spcBef>
                <a:spcPts val="900"/>
              </a:spcBef>
              <a:buClr>
                <a:srgbClr val="001A70">
                  <a:lumMod val="75000"/>
                </a:srgbClr>
              </a:buClr>
              <a:buSzPct val="120000"/>
            </a:pPr>
            <a:r>
              <a:rPr lang="en-US" sz="2400">
                <a:latin typeface="Segoe UI" panose="020B0502040204020203" pitchFamily="34" charset="0"/>
                <a:cs typeface="Segoe UI" panose="020B0502040204020203" pitchFamily="34" charset="0"/>
              </a:rPr>
              <a:t>After incorporating stakeholder feedback, surveying suggested and implemented measures across RTO’s, and considering impact and ease of implementation, five key concepts were selected for improving the criteria: three modeling improvements, two indirect benefits</a:t>
            </a:r>
          </a:p>
          <a:p>
            <a:pPr marL="342900" indent="-342900">
              <a:lnSpc>
                <a:spcPct val="125000"/>
              </a:lnSpc>
              <a:spcBef>
                <a:spcPts val="900"/>
              </a:spcBef>
              <a:buClr>
                <a:srgbClr val="001A70">
                  <a:lumMod val="75000"/>
                </a:srgbClr>
              </a:buClr>
              <a:buSzPct val="120000"/>
              <a:buBlip>
                <a:blip r:embed="rId2"/>
              </a:buBlip>
            </a:pPr>
            <a:endParaRPr lang="en-US" sz="2400">
              <a:latin typeface="Segoe UI" panose="020B0502040204020203" pitchFamily="34" charset="0"/>
              <a:cs typeface="Segoe UI" panose="020B0502040204020203" pitchFamily="34" charset="0"/>
            </a:endParaRPr>
          </a:p>
        </p:txBody>
      </p:sp>
      <p:pic>
        <p:nvPicPr>
          <p:cNvPr id="4" name="Picture 3">
            <a:extLst>
              <a:ext uri="{FF2B5EF4-FFF2-40B4-BE49-F238E27FC236}">
                <a16:creationId xmlns:a16="http://schemas.microsoft.com/office/drawing/2014/main" id="{B88041D6-DF87-4F51-A282-C7C77D95725A}"/>
              </a:ext>
            </a:extLst>
          </p:cNvPr>
          <p:cNvPicPr>
            <a:picLocks noChangeAspect="1"/>
          </p:cNvPicPr>
          <p:nvPr/>
        </p:nvPicPr>
        <p:blipFill>
          <a:blip r:embed="rId3"/>
          <a:stretch>
            <a:fillRect/>
          </a:stretch>
        </p:blipFill>
        <p:spPr>
          <a:xfrm>
            <a:off x="2580242" y="5801766"/>
            <a:ext cx="1637195" cy="809400"/>
          </a:xfrm>
          <a:prstGeom prst="rect">
            <a:avLst/>
          </a:prstGeom>
        </p:spPr>
      </p:pic>
      <p:pic>
        <p:nvPicPr>
          <p:cNvPr id="6" name="Picture 5">
            <a:extLst>
              <a:ext uri="{FF2B5EF4-FFF2-40B4-BE49-F238E27FC236}">
                <a16:creationId xmlns:a16="http://schemas.microsoft.com/office/drawing/2014/main" id="{8A3B0F19-CCA6-4557-A583-F8059BC2E2C9}"/>
              </a:ext>
            </a:extLst>
          </p:cNvPr>
          <p:cNvPicPr>
            <a:picLocks noChangeAspect="1"/>
          </p:cNvPicPr>
          <p:nvPr/>
        </p:nvPicPr>
        <p:blipFill>
          <a:blip r:embed="rId4"/>
          <a:stretch>
            <a:fillRect/>
          </a:stretch>
        </p:blipFill>
        <p:spPr>
          <a:xfrm>
            <a:off x="4913418" y="5845967"/>
            <a:ext cx="2304246" cy="777226"/>
          </a:xfrm>
          <a:prstGeom prst="rect">
            <a:avLst/>
          </a:prstGeom>
        </p:spPr>
      </p:pic>
    </p:spTree>
    <p:extLst>
      <p:ext uri="{BB962C8B-B14F-4D97-AF65-F5344CB8AC3E}">
        <p14:creationId xmlns:p14="http://schemas.microsoft.com/office/powerpoint/2010/main" val="26681556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A0731-77BA-4379-B8FC-2A332CAEAF15}"/>
              </a:ext>
            </a:extLst>
          </p:cNvPr>
          <p:cNvSpPr>
            <a:spLocks noGrp="1"/>
          </p:cNvSpPr>
          <p:nvPr>
            <p:ph type="title"/>
          </p:nvPr>
        </p:nvSpPr>
        <p:spPr>
          <a:xfrm>
            <a:off x="346229" y="141849"/>
            <a:ext cx="11615659" cy="864535"/>
          </a:xfrm>
        </p:spPr>
        <p:txBody>
          <a:bodyPr/>
          <a:lstStyle/>
          <a:p>
            <a:pPr algn="ctr"/>
            <a:r>
              <a:rPr lang="en-US" sz="3600" b="1"/>
              <a:t>GTC Exit Solutions – Proposed Criteria and </a:t>
            </a:r>
            <a:r>
              <a:rPr lang="en-US" sz="3200" b="1"/>
              <a:t>Modeling</a:t>
            </a:r>
            <a:r>
              <a:rPr lang="en-US" sz="3600" b="1"/>
              <a:t> Changes</a:t>
            </a:r>
          </a:p>
        </p:txBody>
      </p:sp>
      <p:sp>
        <p:nvSpPr>
          <p:cNvPr id="4" name="Footer Placeholder 3">
            <a:extLst>
              <a:ext uri="{FF2B5EF4-FFF2-40B4-BE49-F238E27FC236}">
                <a16:creationId xmlns:a16="http://schemas.microsoft.com/office/drawing/2014/main" id="{64EB93CB-52C1-431A-B03A-44DC34E96E7C}"/>
              </a:ext>
            </a:extLst>
          </p:cNvPr>
          <p:cNvSpPr>
            <a:spLocks noGrp="1"/>
          </p:cNvSpPr>
          <p:nvPr>
            <p:ph type="ftr" sz="quarter" idx="3"/>
          </p:nvPr>
        </p:nvSpPr>
        <p:spPr>
          <a:xfrm>
            <a:off x="6096001" y="6591659"/>
            <a:ext cx="5360890" cy="266341"/>
          </a:xfrm>
        </p:spPr>
        <p:txBody>
          <a:bodyPr/>
          <a:lstStyle/>
          <a:p>
            <a:r>
              <a:rPr lang="en-US" kern="0">
                <a:cs typeface="Segoe UI Semilight" panose="020B0402040204020203" pitchFamily="34" charset="0"/>
              </a:rPr>
              <a:t>January 2021 PLWG, GTC Exit Solutions in Transmission Planning</a:t>
            </a:r>
            <a:endParaRPr lang="en-US"/>
          </a:p>
        </p:txBody>
      </p:sp>
      <p:sp>
        <p:nvSpPr>
          <p:cNvPr id="5" name="Slide Number Placeholder 4">
            <a:extLst>
              <a:ext uri="{FF2B5EF4-FFF2-40B4-BE49-F238E27FC236}">
                <a16:creationId xmlns:a16="http://schemas.microsoft.com/office/drawing/2014/main" id="{F7C2D2F6-3338-474D-8BEB-84D486E6462F}"/>
              </a:ext>
            </a:extLst>
          </p:cNvPr>
          <p:cNvSpPr>
            <a:spLocks noGrp="1"/>
          </p:cNvSpPr>
          <p:nvPr>
            <p:ph type="sldNum" sz="quarter" idx="4"/>
          </p:nvPr>
        </p:nvSpPr>
        <p:spPr/>
        <p:txBody>
          <a:bodyPr/>
          <a:lstStyle/>
          <a:p>
            <a:r>
              <a:rPr lang="en-US">
                <a:solidFill>
                  <a:schemeClr val="tx2">
                    <a:lumMod val="50000"/>
                  </a:schemeClr>
                </a:solidFill>
                <a:ea typeface="Frutiger LT Std 45 Light" charset="0"/>
                <a:cs typeface="Frutiger LT Std 45 Light" charset="0"/>
              </a:rPr>
              <a:t>| </a:t>
            </a:r>
            <a:fld id="{57FD9E64-1A1F-0D48-B0C9-4E7AB1203E52}" type="slidenum">
              <a:rPr lang="en-US" smtClean="0">
                <a:solidFill>
                  <a:schemeClr val="tx2">
                    <a:lumMod val="50000"/>
                  </a:schemeClr>
                </a:solidFill>
                <a:ea typeface="Frutiger LT Std 45 Light" charset="0"/>
                <a:cs typeface="Frutiger LT Std 45 Light" charset="0"/>
              </a:rPr>
              <a:pPr/>
              <a:t>3</a:t>
            </a:fld>
            <a:endParaRPr lang="en-US"/>
          </a:p>
        </p:txBody>
      </p:sp>
      <p:sp>
        <p:nvSpPr>
          <p:cNvPr id="9" name="Content Placeholder 2">
            <a:extLst>
              <a:ext uri="{FF2B5EF4-FFF2-40B4-BE49-F238E27FC236}">
                <a16:creationId xmlns:a16="http://schemas.microsoft.com/office/drawing/2014/main" id="{4B501D7E-F369-4F04-9E63-15727D74FBA4}"/>
              </a:ext>
            </a:extLst>
          </p:cNvPr>
          <p:cNvSpPr txBox="1">
            <a:spLocks/>
          </p:cNvSpPr>
          <p:nvPr/>
        </p:nvSpPr>
        <p:spPr>
          <a:xfrm>
            <a:off x="490169" y="1384211"/>
            <a:ext cx="11217609" cy="5252963"/>
          </a:xfrm>
          <a:prstGeom prst="rect">
            <a:avLst/>
          </a:prstGeom>
        </p:spPr>
        <p:txBody>
          <a:bodyPr vert="horz" lIns="91440" tIns="45720" rIns="91440" bIns="45720" rtlCol="0" anchor="t">
            <a:normAutofit/>
          </a:bodyPr>
          <a:lstStyle>
            <a:lvl1pPr marL="457200" indent="-457200" algn="l" defTabSz="914400" rtl="0" eaLnBrk="1" latinLnBrk="0" hangingPunct="1">
              <a:lnSpc>
                <a:spcPct val="90000"/>
              </a:lnSpc>
              <a:spcBef>
                <a:spcPts val="1000"/>
              </a:spcBef>
              <a:buClr>
                <a:schemeClr val="accent6"/>
              </a:buClr>
              <a:buFont typeface="Arial" panose="020B0604020202020204" pitchFamily="34" charset="0"/>
              <a:buChar char="•"/>
              <a:defRPr sz="2800" b="0" kern="1200">
                <a:solidFill>
                  <a:schemeClr val="tx1"/>
                </a:solidFill>
                <a:latin typeface="+mn-lt"/>
                <a:ea typeface="+mn-ea"/>
                <a:cs typeface="+mn-cs"/>
              </a:defRPr>
            </a:lvl1pPr>
            <a:lvl2pPr marL="800100" indent="-342900" algn="l" defTabSz="914400" rtl="0" eaLnBrk="1" latinLnBrk="0" hangingPunct="1">
              <a:lnSpc>
                <a:spcPct val="90000"/>
              </a:lnSpc>
              <a:spcBef>
                <a:spcPts val="500"/>
              </a:spcBef>
              <a:buClr>
                <a:schemeClr val="tx2"/>
              </a:buClr>
              <a:buFont typeface="Arial" panose="020B0604020202020204" pitchFamily="34" charset="0"/>
              <a:buChar char="•"/>
              <a:defRPr sz="2400" b="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chemeClr val="tx2"/>
              </a:buClr>
              <a:buFont typeface="Segoe UI" panose="020B0502040204020203" pitchFamily="34" charset="0"/>
              <a:buChar char="-"/>
              <a:defRPr sz="2000" b="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tx2"/>
              </a:buClr>
              <a:buFont typeface="Segoe UI" panose="020B0502040204020203" pitchFamily="34" charset="0"/>
              <a:buChar char="-"/>
              <a:defRPr sz="1800" b="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tx2"/>
              </a:buClr>
              <a:buFont typeface="Segoe UI" panose="020B0502040204020203" pitchFamily="34" charset="0"/>
              <a:buChar char="-"/>
              <a:defRPr sz="1800" b="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mj-lt"/>
              <a:buAutoNum type="arabicPeriod"/>
            </a:pPr>
            <a:r>
              <a:rPr lang="en-US" sz="2400" b="1" u="sng"/>
              <a:t>Utilize proxy bids </a:t>
            </a:r>
            <a:r>
              <a:rPr lang="en-US" sz="2400"/>
              <a:t>derived from actual market data, rather than default marginal fuel cost ($0/MWh) for renewables in all planning models to properly reflect negative LMP  </a:t>
            </a:r>
          </a:p>
          <a:p>
            <a:pPr>
              <a:buFont typeface="+mj-lt"/>
              <a:buAutoNum type="arabicPeriod"/>
            </a:pPr>
            <a:r>
              <a:rPr lang="en-US" sz="2400" b="1" u="sng"/>
              <a:t>Model the impact of transmission outages</a:t>
            </a:r>
            <a:r>
              <a:rPr lang="en-US" sz="2400"/>
              <a:t> both on the system topology and the impact to GTLs </a:t>
            </a:r>
          </a:p>
          <a:p>
            <a:pPr>
              <a:buFont typeface="+mj-lt"/>
              <a:buAutoNum type="arabicPeriod"/>
            </a:pPr>
            <a:r>
              <a:rPr lang="en-US" sz="2400" b="1" u="sng"/>
              <a:t>Planning models must reflect the most likely Operational limits</a:t>
            </a:r>
            <a:r>
              <a:rPr lang="en-US" sz="2400"/>
              <a:t> including the </a:t>
            </a:r>
            <a:r>
              <a:rPr lang="en-US" sz="2400" err="1"/>
              <a:t>derates</a:t>
            </a:r>
            <a:r>
              <a:rPr lang="en-US" sz="2400"/>
              <a:t> for IROL or other safety margins rather than the 100% GTL as defined</a:t>
            </a:r>
          </a:p>
          <a:p>
            <a:pPr>
              <a:buFont typeface="+mj-lt"/>
              <a:buAutoNum type="arabicPeriod"/>
            </a:pPr>
            <a:r>
              <a:rPr lang="en-US" sz="2400" b="1" u="sng"/>
              <a:t>Account for the cost savings of transmission reliability projects </a:t>
            </a:r>
            <a:r>
              <a:rPr lang="en-US" sz="2400"/>
              <a:t>that will be deferred or avoided by a GTC exit solution </a:t>
            </a:r>
          </a:p>
          <a:p>
            <a:pPr>
              <a:buFont typeface="+mj-lt"/>
              <a:buAutoNum type="arabicPeriod"/>
            </a:pPr>
            <a:r>
              <a:rPr lang="en-US" sz="2400" b="1" u="sng"/>
              <a:t>Include the impact to reserve margin</a:t>
            </a:r>
            <a:r>
              <a:rPr lang="en-US" sz="2400"/>
              <a:t>, and therefore Expected Unserved Energy (EUE), due to suppression of generation by GTC’s</a:t>
            </a:r>
          </a:p>
        </p:txBody>
      </p:sp>
      <p:pic>
        <p:nvPicPr>
          <p:cNvPr id="8" name="Picture 7">
            <a:extLst>
              <a:ext uri="{FF2B5EF4-FFF2-40B4-BE49-F238E27FC236}">
                <a16:creationId xmlns:a16="http://schemas.microsoft.com/office/drawing/2014/main" id="{9839EBBA-7E58-4C32-AA42-6D5EB48F9E88}"/>
              </a:ext>
            </a:extLst>
          </p:cNvPr>
          <p:cNvPicPr>
            <a:picLocks noChangeAspect="1"/>
          </p:cNvPicPr>
          <p:nvPr/>
        </p:nvPicPr>
        <p:blipFill>
          <a:blip r:embed="rId2"/>
          <a:stretch>
            <a:fillRect/>
          </a:stretch>
        </p:blipFill>
        <p:spPr>
          <a:xfrm>
            <a:off x="1597151" y="6196563"/>
            <a:ext cx="1598805" cy="539280"/>
          </a:xfrm>
          <a:prstGeom prst="rect">
            <a:avLst/>
          </a:prstGeom>
        </p:spPr>
      </p:pic>
    </p:spTree>
    <p:extLst>
      <p:ext uri="{BB962C8B-B14F-4D97-AF65-F5344CB8AC3E}">
        <p14:creationId xmlns:p14="http://schemas.microsoft.com/office/powerpoint/2010/main" val="3106881197"/>
      </p:ext>
    </p:extLst>
  </p:cSld>
  <p:clrMapOvr>
    <a:masterClrMapping/>
  </p:clrMapOvr>
  <p:transition>
    <p:wipe di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1881B2-83C4-4697-B2C3-C89B9F14F3B2}"/>
              </a:ext>
            </a:extLst>
          </p:cNvPr>
          <p:cNvSpPr>
            <a:spLocks noGrp="1"/>
          </p:cNvSpPr>
          <p:nvPr>
            <p:ph type="title"/>
          </p:nvPr>
        </p:nvSpPr>
        <p:spPr>
          <a:xfrm>
            <a:off x="173550" y="123100"/>
            <a:ext cx="11274552" cy="441980"/>
          </a:xfrm>
        </p:spPr>
        <p:txBody>
          <a:bodyPr/>
          <a:lstStyle/>
          <a:p>
            <a:r>
              <a:rPr lang="en-US"/>
              <a:t>1. Model correct bid price</a:t>
            </a:r>
          </a:p>
        </p:txBody>
      </p:sp>
      <p:sp>
        <p:nvSpPr>
          <p:cNvPr id="3" name="Content Placeholder 2">
            <a:extLst>
              <a:ext uri="{FF2B5EF4-FFF2-40B4-BE49-F238E27FC236}">
                <a16:creationId xmlns:a16="http://schemas.microsoft.com/office/drawing/2014/main" id="{DBB997B3-54D2-4F8D-9A99-E4312E5BA3F5}"/>
              </a:ext>
            </a:extLst>
          </p:cNvPr>
          <p:cNvSpPr>
            <a:spLocks noGrp="1"/>
          </p:cNvSpPr>
          <p:nvPr>
            <p:ph sz="quarter" idx="13"/>
          </p:nvPr>
        </p:nvSpPr>
        <p:spPr>
          <a:xfrm>
            <a:off x="173549" y="669074"/>
            <a:ext cx="11611299" cy="4704309"/>
          </a:xfrm>
        </p:spPr>
        <p:txBody>
          <a:bodyPr vert="horz" lIns="91440" tIns="45720" rIns="91440" bIns="45720" rtlCol="0" anchor="t">
            <a:normAutofit/>
          </a:bodyPr>
          <a:lstStyle/>
          <a:p>
            <a:pPr indent="-228600"/>
            <a:r>
              <a:rPr lang="en-US" sz="2200">
                <a:cs typeface="Segoe UI"/>
              </a:rPr>
              <a:t>In order to accurately capture the congestion rent and which specific constraints are most likely to happen in market operations, a more realistic reflection of actual bid price must be included in models</a:t>
            </a:r>
          </a:p>
          <a:p>
            <a:pPr indent="-228600"/>
            <a:r>
              <a:rPr lang="en-US" sz="2200">
                <a:cs typeface="Segoe UI"/>
              </a:rPr>
              <a:t>Actual historic bid prices for operating projects are readily available</a:t>
            </a:r>
          </a:p>
          <a:p>
            <a:pPr indent="-228600"/>
            <a:r>
              <a:rPr lang="en-US" sz="2200">
                <a:cs typeface="Segoe UI"/>
              </a:rPr>
              <a:t>Future projects can be assumed to bid at prices reflecting PTC based on COD</a:t>
            </a:r>
          </a:p>
          <a:p>
            <a:pPr indent="-228600"/>
            <a:r>
              <a:rPr lang="en-US" sz="2200">
                <a:cs typeface="Segoe UI"/>
              </a:rPr>
              <a:t>Note in the West Zone, up to 13% of Wind</a:t>
            </a:r>
            <a:r>
              <a:rPr lang="en-US" sz="2200">
                <a:solidFill>
                  <a:srgbClr val="FF0000"/>
                </a:solidFill>
                <a:cs typeface="Segoe UI"/>
              </a:rPr>
              <a:t> </a:t>
            </a:r>
            <a:r>
              <a:rPr lang="en-US" sz="2200">
                <a:cs typeface="Segoe UI"/>
              </a:rPr>
              <a:t>does not bid negative while 87% of it bids highly negative, creating key differences in which generators are likely to curtail and resulting flows</a:t>
            </a:r>
          </a:p>
          <a:p>
            <a:pPr marL="0" indent="0">
              <a:buNone/>
            </a:pPr>
            <a:endParaRPr lang="en-US"/>
          </a:p>
        </p:txBody>
      </p:sp>
      <p:sp>
        <p:nvSpPr>
          <p:cNvPr id="5" name="Slide Number Placeholder 4">
            <a:extLst>
              <a:ext uri="{FF2B5EF4-FFF2-40B4-BE49-F238E27FC236}">
                <a16:creationId xmlns:a16="http://schemas.microsoft.com/office/drawing/2014/main" id="{A249DB69-5BAC-4A4E-8194-51422799570E}"/>
              </a:ext>
            </a:extLst>
          </p:cNvPr>
          <p:cNvSpPr>
            <a:spLocks noGrp="1"/>
          </p:cNvSpPr>
          <p:nvPr>
            <p:ph type="sldNum" sz="quarter" idx="4"/>
          </p:nvPr>
        </p:nvSpPr>
        <p:spPr/>
        <p:txBody>
          <a:bodyPr/>
          <a:lstStyle/>
          <a:p>
            <a:r>
              <a:rPr lang="en-US">
                <a:solidFill>
                  <a:schemeClr val="tx2">
                    <a:lumMod val="50000"/>
                  </a:schemeClr>
                </a:solidFill>
                <a:ea typeface="Frutiger LT Std 45 Light" charset="0"/>
                <a:cs typeface="Frutiger LT Std 45 Light" charset="0"/>
              </a:rPr>
              <a:t>| </a:t>
            </a:r>
            <a:fld id="{57FD9E64-1A1F-0D48-B0C9-4E7AB1203E52}" type="slidenum">
              <a:rPr lang="en-US" smtClean="0">
                <a:solidFill>
                  <a:schemeClr val="tx2">
                    <a:lumMod val="50000"/>
                  </a:schemeClr>
                </a:solidFill>
                <a:ea typeface="Frutiger LT Std 45 Light" charset="0"/>
                <a:cs typeface="Frutiger LT Std 45 Light" charset="0"/>
              </a:rPr>
              <a:pPr/>
              <a:t>4</a:t>
            </a:fld>
            <a:endParaRPr lang="en-US"/>
          </a:p>
        </p:txBody>
      </p:sp>
      <p:sp>
        <p:nvSpPr>
          <p:cNvPr id="11" name="Footer Placeholder 3">
            <a:extLst>
              <a:ext uri="{FF2B5EF4-FFF2-40B4-BE49-F238E27FC236}">
                <a16:creationId xmlns:a16="http://schemas.microsoft.com/office/drawing/2014/main" id="{8FCD8332-8023-47C2-B954-4673AE9BD368}"/>
              </a:ext>
            </a:extLst>
          </p:cNvPr>
          <p:cNvSpPr txBox="1">
            <a:spLocks/>
          </p:cNvSpPr>
          <p:nvPr/>
        </p:nvSpPr>
        <p:spPr>
          <a:xfrm>
            <a:off x="8064674" y="6601729"/>
            <a:ext cx="4989588" cy="266341"/>
          </a:xfrm>
          <a:prstGeom prst="rect">
            <a:avLst/>
          </a:prstGeom>
        </p:spPr>
        <p:txBody>
          <a:bodyPr vert="horz" lIns="91440" tIns="45720" rIns="91440" bIns="45720" rtlCol="0" anchor="b">
            <a:normAutofit/>
          </a:bodyPr>
          <a:lstStyle>
            <a:lvl1pPr marL="0" marR="0" indent="0" algn="l" defTabSz="914400" rtl="0" eaLnBrk="1" fontAlgn="auto" latinLnBrk="0" hangingPunct="1">
              <a:lnSpc>
                <a:spcPct val="125000"/>
              </a:lnSpc>
              <a:spcBef>
                <a:spcPts val="900"/>
              </a:spcBef>
              <a:spcAft>
                <a:spcPts val="0"/>
              </a:spcAft>
              <a:buClr>
                <a:srgbClr val="001A70">
                  <a:lumMod val="75000"/>
                </a:srgbClr>
              </a:buClr>
              <a:buSzPct val="120000"/>
              <a:buFontTx/>
              <a:buNone/>
              <a:tabLst/>
              <a:defRPr sz="2400" b="1" kern="1200">
                <a:solidFill>
                  <a:schemeClr val="tx1"/>
                </a:solidFill>
                <a:latin typeface="Segoe UI" panose="020B0502040204020203" pitchFamily="34" charset="0"/>
                <a:ea typeface="+mn-ea"/>
                <a:cs typeface="Segoe UI" panose="020B0502040204020203" pitchFamily="34" charset="0"/>
              </a:defRPr>
            </a:lvl1pPr>
            <a:lvl2pPr marL="457200" marR="0" indent="0" algn="l" defTabSz="914400" rtl="0" eaLnBrk="1" fontAlgn="auto" latinLnBrk="0" hangingPunct="1">
              <a:lnSpc>
                <a:spcPct val="125000"/>
              </a:lnSpc>
              <a:spcBef>
                <a:spcPts val="600"/>
              </a:spcBef>
              <a:spcAft>
                <a:spcPts val="600"/>
              </a:spcAft>
              <a:buClr>
                <a:srgbClr val="509E2F"/>
              </a:buClr>
              <a:buSzTx/>
              <a:buFont typeface="Wingdings" pitchFamily="2" charset="2"/>
              <a:buNone/>
              <a:tabLst/>
              <a:defRPr sz="2000" b="1" kern="1200">
                <a:solidFill>
                  <a:schemeClr val="tx1"/>
                </a:solidFill>
                <a:latin typeface="Segoe UI" panose="020B0502040204020203" pitchFamily="34" charset="0"/>
                <a:ea typeface="+mn-ea"/>
                <a:cs typeface="Segoe UI" panose="020B0502040204020203" pitchFamily="34" charset="0"/>
              </a:defRPr>
            </a:lvl2pPr>
            <a:lvl3pPr marL="914400" marR="0" indent="0" algn="l" defTabSz="914400" rtl="0" eaLnBrk="1" fontAlgn="auto" latinLnBrk="0" hangingPunct="1">
              <a:lnSpc>
                <a:spcPct val="100000"/>
              </a:lnSpc>
              <a:spcBef>
                <a:spcPct val="20000"/>
              </a:spcBef>
              <a:spcAft>
                <a:spcPts val="0"/>
              </a:spcAft>
              <a:buClr>
                <a:srgbClr val="C4D600"/>
              </a:buClr>
              <a:buSzTx/>
              <a:buFont typeface="Arial" pitchFamily="34" charset="0"/>
              <a:buNone/>
              <a:tabLst/>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US" sz="1000" b="0" kern="0">
                <a:solidFill>
                  <a:schemeClr val="accent1"/>
                </a:solidFill>
                <a:cs typeface="Segoe UI Semilight" panose="020B0402040204020203" pitchFamily="34" charset="0"/>
              </a:rPr>
              <a:t>January 2021 PLWG, GTC Exit Solutions in Transmission Planning</a:t>
            </a:r>
            <a:endParaRPr lang="en-US" sz="1000" b="0">
              <a:solidFill>
                <a:schemeClr val="accent1"/>
              </a:solidFill>
            </a:endParaRPr>
          </a:p>
        </p:txBody>
      </p:sp>
      <p:pic>
        <p:nvPicPr>
          <p:cNvPr id="15" name="Picture 14">
            <a:extLst>
              <a:ext uri="{FF2B5EF4-FFF2-40B4-BE49-F238E27FC236}">
                <a16:creationId xmlns:a16="http://schemas.microsoft.com/office/drawing/2014/main" id="{902A261A-9558-48B0-9C3C-377D91AB4046}"/>
              </a:ext>
            </a:extLst>
          </p:cNvPr>
          <p:cNvPicPr>
            <a:picLocks noChangeAspect="1"/>
          </p:cNvPicPr>
          <p:nvPr/>
        </p:nvPicPr>
        <p:blipFill>
          <a:blip r:embed="rId2"/>
          <a:stretch>
            <a:fillRect/>
          </a:stretch>
        </p:blipFill>
        <p:spPr>
          <a:xfrm>
            <a:off x="173549" y="5551928"/>
            <a:ext cx="1598805" cy="539280"/>
          </a:xfrm>
          <a:prstGeom prst="rect">
            <a:avLst/>
          </a:prstGeom>
        </p:spPr>
      </p:pic>
      <p:graphicFrame>
        <p:nvGraphicFramePr>
          <p:cNvPr id="4" name="Table 3">
            <a:extLst>
              <a:ext uri="{FF2B5EF4-FFF2-40B4-BE49-F238E27FC236}">
                <a16:creationId xmlns:a16="http://schemas.microsoft.com/office/drawing/2014/main" id="{44B65CD6-7149-4C6D-ADB4-AED9F2607A5B}"/>
              </a:ext>
            </a:extLst>
          </p:cNvPr>
          <p:cNvGraphicFramePr>
            <a:graphicFrameLocks noGrp="1"/>
          </p:cNvGraphicFramePr>
          <p:nvPr>
            <p:extLst>
              <p:ext uri="{D42A27DB-BD31-4B8C-83A1-F6EECF244321}">
                <p14:modId xmlns:p14="http://schemas.microsoft.com/office/powerpoint/2010/main" val="2011303476"/>
              </p:ext>
            </p:extLst>
          </p:nvPr>
        </p:nvGraphicFramePr>
        <p:xfrm>
          <a:off x="2007728" y="3338860"/>
          <a:ext cx="8551740" cy="3017520"/>
        </p:xfrm>
        <a:graphic>
          <a:graphicData uri="http://schemas.openxmlformats.org/drawingml/2006/table">
            <a:tbl>
              <a:tblPr firstRow="1" firstCol="1" bandRow="1">
                <a:tableStyleId>{5C22544A-7EE6-4342-B048-85BDC9FD1C3A}</a:tableStyleId>
              </a:tblPr>
              <a:tblGrid>
                <a:gridCol w="2470503">
                  <a:extLst>
                    <a:ext uri="{9D8B030D-6E8A-4147-A177-3AD203B41FA5}">
                      <a16:colId xmlns:a16="http://schemas.microsoft.com/office/drawing/2014/main" val="330666854"/>
                    </a:ext>
                  </a:extLst>
                </a:gridCol>
                <a:gridCol w="1805367">
                  <a:extLst>
                    <a:ext uri="{9D8B030D-6E8A-4147-A177-3AD203B41FA5}">
                      <a16:colId xmlns:a16="http://schemas.microsoft.com/office/drawing/2014/main" val="1621321623"/>
                    </a:ext>
                  </a:extLst>
                </a:gridCol>
                <a:gridCol w="2137935">
                  <a:extLst>
                    <a:ext uri="{9D8B030D-6E8A-4147-A177-3AD203B41FA5}">
                      <a16:colId xmlns:a16="http://schemas.microsoft.com/office/drawing/2014/main" val="3500423312"/>
                    </a:ext>
                  </a:extLst>
                </a:gridCol>
                <a:gridCol w="2137935">
                  <a:extLst>
                    <a:ext uri="{9D8B030D-6E8A-4147-A177-3AD203B41FA5}">
                      <a16:colId xmlns:a16="http://schemas.microsoft.com/office/drawing/2014/main" val="1077822466"/>
                    </a:ext>
                  </a:extLst>
                </a:gridCol>
              </a:tblGrid>
              <a:tr h="248844">
                <a:tc>
                  <a:txBody>
                    <a:bodyPr/>
                    <a:lstStyle/>
                    <a:p>
                      <a:pPr marL="0" marR="0">
                        <a:spcBef>
                          <a:spcPts val="0"/>
                        </a:spcBef>
                        <a:spcAft>
                          <a:spcPts val="0"/>
                        </a:spcAft>
                      </a:pPr>
                      <a:r>
                        <a:rPr lang="en-US" sz="1800">
                          <a:effectLst/>
                        </a:rPr>
                        <a:t>Wind</a:t>
                      </a:r>
                      <a:endParaRPr lang="en-US" sz="1800">
                        <a:effectLst/>
                        <a:latin typeface="Calibri" panose="020F0502020204030204" pitchFamily="34" charset="0"/>
                        <a:ea typeface="Calibri" panose="020F0502020204030204" pitchFamily="34" charset="0"/>
                      </a:endParaRPr>
                    </a:p>
                  </a:txBody>
                  <a:tcPr marL="68580" marR="68580" marT="0" marB="0" anchor="b"/>
                </a:tc>
                <a:tc>
                  <a:txBody>
                    <a:bodyPr/>
                    <a:lstStyle/>
                    <a:p>
                      <a:pPr marL="0" marR="0" algn="ctr">
                        <a:spcBef>
                          <a:spcPts val="0"/>
                        </a:spcBef>
                        <a:spcAft>
                          <a:spcPts val="0"/>
                        </a:spcAft>
                      </a:pPr>
                      <a:r>
                        <a:rPr lang="en-US" sz="1800" err="1">
                          <a:effectLst/>
                        </a:rPr>
                        <a:t>Wtd</a:t>
                      </a:r>
                      <a:r>
                        <a:rPr lang="en-US" sz="1800">
                          <a:effectLst/>
                        </a:rPr>
                        <a:t> Average*</a:t>
                      </a:r>
                      <a:endParaRPr lang="en-US" sz="1800">
                        <a:effectLst/>
                        <a:latin typeface="Calibri" panose="020F0502020204030204" pitchFamily="34" charset="0"/>
                        <a:ea typeface="Calibri" panose="020F0502020204030204" pitchFamily="34" charset="0"/>
                      </a:endParaRPr>
                    </a:p>
                  </a:txBody>
                  <a:tcPr marL="68580" marR="68580" marT="0" marB="0" anchor="b"/>
                </a:tc>
                <a:tc>
                  <a:txBody>
                    <a:bodyPr/>
                    <a:lstStyle/>
                    <a:p>
                      <a:pPr marL="0" marR="0" algn="ctr">
                        <a:spcBef>
                          <a:spcPts val="0"/>
                        </a:spcBef>
                        <a:spcAft>
                          <a:spcPts val="0"/>
                        </a:spcAft>
                      </a:pPr>
                      <a:r>
                        <a:rPr lang="en-US" sz="1800">
                          <a:effectLst/>
                        </a:rPr>
                        <a:t>% &lt; $0</a:t>
                      </a:r>
                      <a:endParaRPr lang="en-US" sz="1800">
                        <a:effectLst/>
                        <a:latin typeface="Calibri" panose="020F0502020204030204" pitchFamily="34" charset="0"/>
                        <a:ea typeface="Calibri" panose="020F0502020204030204" pitchFamily="34" charset="0"/>
                      </a:endParaRPr>
                    </a:p>
                  </a:txBody>
                  <a:tcPr marL="68580" marR="68580" marT="0" marB="0" anchor="b"/>
                </a:tc>
                <a:tc>
                  <a:txBody>
                    <a:bodyPr/>
                    <a:lstStyle/>
                    <a:p>
                      <a:pPr marL="0" marR="0" algn="ctr">
                        <a:spcBef>
                          <a:spcPts val="0"/>
                        </a:spcBef>
                        <a:spcAft>
                          <a:spcPts val="0"/>
                        </a:spcAft>
                      </a:pPr>
                      <a:r>
                        <a:rPr lang="en-US" sz="1800">
                          <a:effectLst/>
                        </a:rPr>
                        <a:t>MW</a:t>
                      </a:r>
                      <a:endParaRPr lang="en-US" sz="1800">
                        <a:effectLst/>
                        <a:latin typeface="Calibri" panose="020F0502020204030204" pitchFamily="34" charset="0"/>
                        <a:ea typeface="Calibri" panose="020F0502020204030204" pitchFamily="34" charset="0"/>
                      </a:endParaRPr>
                    </a:p>
                  </a:txBody>
                  <a:tcPr marL="68580" marR="68580" marT="0" marB="0" anchor="b"/>
                </a:tc>
                <a:extLst>
                  <a:ext uri="{0D108BD9-81ED-4DB2-BD59-A6C34878D82A}">
                    <a16:rowId xmlns:a16="http://schemas.microsoft.com/office/drawing/2014/main" val="1410530718"/>
                  </a:ext>
                </a:extLst>
              </a:tr>
              <a:tr h="248844">
                <a:tc>
                  <a:txBody>
                    <a:bodyPr/>
                    <a:lstStyle/>
                    <a:p>
                      <a:pPr marL="0" marR="0">
                        <a:spcBef>
                          <a:spcPts val="0"/>
                        </a:spcBef>
                        <a:spcAft>
                          <a:spcPts val="0"/>
                        </a:spcAft>
                      </a:pPr>
                      <a:r>
                        <a:rPr lang="en-US" sz="1800">
                          <a:effectLst/>
                        </a:rPr>
                        <a:t>ERCOT West Zone</a:t>
                      </a:r>
                      <a:endParaRPr lang="en-US" sz="1800">
                        <a:effectLst/>
                        <a:latin typeface="Calibri" panose="020F0502020204030204" pitchFamily="34" charset="0"/>
                        <a:ea typeface="Calibri" panose="020F0502020204030204" pitchFamily="34" charset="0"/>
                      </a:endParaRPr>
                    </a:p>
                  </a:txBody>
                  <a:tcPr marL="68580" marR="68580" marT="0" marB="0" anchor="b"/>
                </a:tc>
                <a:tc>
                  <a:txBody>
                    <a:bodyPr/>
                    <a:lstStyle/>
                    <a:p>
                      <a:pPr marL="0" marR="0" algn="ct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rPr>
                        <a:t>-$24.00</a:t>
                      </a:r>
                      <a:endParaRPr lang="en-US" sz="1800">
                        <a:effectLst/>
                        <a:latin typeface="Calibri" panose="020F0502020204030204" pitchFamily="34" charset="0"/>
                        <a:ea typeface="Calibri" panose="020F0502020204030204" pitchFamily="34" charset="0"/>
                      </a:endParaRPr>
                    </a:p>
                  </a:txBody>
                  <a:tcPr marL="68580" marR="68580" marT="0" marB="0" anchor="b"/>
                </a:tc>
                <a:tc>
                  <a:txBody>
                    <a:bodyPr/>
                    <a:lstStyle/>
                    <a:p>
                      <a:pPr marL="0" marR="0" algn="ctr">
                        <a:spcBef>
                          <a:spcPts val="0"/>
                        </a:spcBef>
                        <a:spcAft>
                          <a:spcPts val="0"/>
                        </a:spcAft>
                      </a:pPr>
                      <a:r>
                        <a:rPr lang="en-US" sz="1800">
                          <a:effectLst/>
                        </a:rPr>
                        <a:t>87%</a:t>
                      </a:r>
                      <a:endParaRPr lang="en-US" sz="1800">
                        <a:effectLst/>
                        <a:latin typeface="Calibri" panose="020F0502020204030204" pitchFamily="34" charset="0"/>
                        <a:ea typeface="Calibri" panose="020F0502020204030204" pitchFamily="34" charset="0"/>
                      </a:endParaRPr>
                    </a:p>
                  </a:txBody>
                  <a:tcPr marL="68580" marR="68580" marT="0" marB="0" anchor="b"/>
                </a:tc>
                <a:tc>
                  <a:txBody>
                    <a:bodyPr/>
                    <a:lstStyle/>
                    <a:p>
                      <a:pPr marL="0" marR="0" algn="ctr">
                        <a:spcBef>
                          <a:spcPts val="0"/>
                        </a:spcBef>
                        <a:spcAft>
                          <a:spcPts val="0"/>
                        </a:spcAft>
                      </a:pPr>
                      <a:r>
                        <a:rPr lang="en-US" sz="1800">
                          <a:effectLst/>
                        </a:rPr>
                        <a:t>       20,255 </a:t>
                      </a:r>
                      <a:endParaRPr lang="en-US" sz="1800">
                        <a:effectLst/>
                        <a:latin typeface="Calibri" panose="020F0502020204030204" pitchFamily="34" charset="0"/>
                        <a:ea typeface="Calibri" panose="020F0502020204030204" pitchFamily="34" charset="0"/>
                      </a:endParaRPr>
                    </a:p>
                  </a:txBody>
                  <a:tcPr marL="68580" marR="68580" marT="0" marB="0" anchor="b"/>
                </a:tc>
                <a:extLst>
                  <a:ext uri="{0D108BD9-81ED-4DB2-BD59-A6C34878D82A}">
                    <a16:rowId xmlns:a16="http://schemas.microsoft.com/office/drawing/2014/main" val="81020306"/>
                  </a:ext>
                </a:extLst>
              </a:tr>
              <a:tr h="248844">
                <a:tc>
                  <a:txBody>
                    <a:bodyPr/>
                    <a:lstStyle/>
                    <a:p>
                      <a:pPr marL="0" marR="0">
                        <a:spcBef>
                          <a:spcPts val="0"/>
                        </a:spcBef>
                        <a:spcAft>
                          <a:spcPts val="0"/>
                        </a:spcAft>
                      </a:pPr>
                      <a:r>
                        <a:rPr lang="en-US" sz="1800">
                          <a:effectLst/>
                        </a:rPr>
                        <a:t>ERCOT South Zone</a:t>
                      </a:r>
                      <a:endParaRPr lang="en-US" sz="1800">
                        <a:effectLst/>
                        <a:latin typeface="Calibri" panose="020F0502020204030204" pitchFamily="34" charset="0"/>
                        <a:ea typeface="Calibri" panose="020F0502020204030204" pitchFamily="34" charset="0"/>
                      </a:endParaRPr>
                    </a:p>
                  </a:txBody>
                  <a:tcPr marL="68580" marR="68580" marT="0" marB="0" anchor="b"/>
                </a:tc>
                <a:tc>
                  <a:txBody>
                    <a:bodyPr/>
                    <a:lstStyle/>
                    <a:p>
                      <a:pPr marL="0" marR="0" algn="ct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rPr>
                        <a:t>-$24.21</a:t>
                      </a:r>
                      <a:endParaRPr lang="en-US" sz="1800">
                        <a:effectLst/>
                        <a:latin typeface="Calibri" panose="020F0502020204030204" pitchFamily="34" charset="0"/>
                        <a:ea typeface="Calibri" panose="020F0502020204030204" pitchFamily="34" charset="0"/>
                      </a:endParaRPr>
                    </a:p>
                  </a:txBody>
                  <a:tcPr marL="68580" marR="68580" marT="0" marB="0" anchor="b"/>
                </a:tc>
                <a:tc>
                  <a:txBody>
                    <a:bodyPr/>
                    <a:lstStyle/>
                    <a:p>
                      <a:pPr marL="0" marR="0" algn="ctr">
                        <a:spcBef>
                          <a:spcPts val="0"/>
                        </a:spcBef>
                        <a:spcAft>
                          <a:spcPts val="0"/>
                        </a:spcAft>
                      </a:pPr>
                      <a:r>
                        <a:rPr lang="en-US" sz="1800">
                          <a:effectLst/>
                        </a:rPr>
                        <a:t>93%</a:t>
                      </a:r>
                      <a:endParaRPr lang="en-US" sz="1800">
                        <a:effectLst/>
                        <a:latin typeface="Calibri" panose="020F0502020204030204" pitchFamily="34" charset="0"/>
                        <a:ea typeface="Calibri" panose="020F0502020204030204" pitchFamily="34" charset="0"/>
                      </a:endParaRPr>
                    </a:p>
                  </a:txBody>
                  <a:tcPr marL="68580" marR="68580" marT="0" marB="0" anchor="b"/>
                </a:tc>
                <a:tc>
                  <a:txBody>
                    <a:bodyPr/>
                    <a:lstStyle/>
                    <a:p>
                      <a:pPr marL="0" marR="0" algn="ctr">
                        <a:spcBef>
                          <a:spcPts val="0"/>
                        </a:spcBef>
                        <a:spcAft>
                          <a:spcPts val="0"/>
                        </a:spcAft>
                      </a:pPr>
                      <a:r>
                        <a:rPr lang="en-US" sz="1800">
                          <a:effectLst/>
                        </a:rPr>
                        <a:t>          6,558 </a:t>
                      </a:r>
                      <a:endParaRPr lang="en-US" sz="1800">
                        <a:effectLst/>
                        <a:latin typeface="Calibri" panose="020F0502020204030204" pitchFamily="34" charset="0"/>
                        <a:ea typeface="Calibri" panose="020F0502020204030204" pitchFamily="34" charset="0"/>
                      </a:endParaRPr>
                    </a:p>
                  </a:txBody>
                  <a:tcPr marL="68580" marR="68580" marT="0" marB="0" anchor="b"/>
                </a:tc>
                <a:extLst>
                  <a:ext uri="{0D108BD9-81ED-4DB2-BD59-A6C34878D82A}">
                    <a16:rowId xmlns:a16="http://schemas.microsoft.com/office/drawing/2014/main" val="1546058739"/>
                  </a:ext>
                </a:extLst>
              </a:tr>
              <a:tr h="248844">
                <a:tc>
                  <a:txBody>
                    <a:bodyPr/>
                    <a:lstStyle/>
                    <a:p>
                      <a:pPr marL="0" marR="0">
                        <a:spcBef>
                          <a:spcPts val="0"/>
                        </a:spcBef>
                        <a:spcAft>
                          <a:spcPts val="0"/>
                        </a:spcAft>
                      </a:pPr>
                      <a:r>
                        <a:rPr lang="en-US" sz="1800">
                          <a:effectLst/>
                        </a:rPr>
                        <a:t>ERCOT North Zone</a:t>
                      </a:r>
                      <a:endParaRPr lang="en-US" sz="1800">
                        <a:effectLst/>
                        <a:latin typeface="Calibri" panose="020F0502020204030204" pitchFamily="34" charset="0"/>
                        <a:ea typeface="Calibri" panose="020F0502020204030204" pitchFamily="34" charset="0"/>
                      </a:endParaRPr>
                    </a:p>
                  </a:txBody>
                  <a:tcPr marL="68580" marR="68580" marT="0" marB="0" anchor="b"/>
                </a:tc>
                <a:tc>
                  <a:txBody>
                    <a:bodyPr/>
                    <a:lstStyle/>
                    <a:p>
                      <a:pPr marL="0" marR="0" algn="ct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rPr>
                        <a:t>-$28.36</a:t>
                      </a:r>
                      <a:endParaRPr lang="en-US" sz="1800">
                        <a:effectLst/>
                        <a:latin typeface="Calibri" panose="020F0502020204030204" pitchFamily="34" charset="0"/>
                        <a:ea typeface="Calibri" panose="020F0502020204030204" pitchFamily="34" charset="0"/>
                      </a:endParaRPr>
                    </a:p>
                  </a:txBody>
                  <a:tcPr marL="68580" marR="68580" marT="0" marB="0" anchor="b"/>
                </a:tc>
                <a:tc>
                  <a:txBody>
                    <a:bodyPr/>
                    <a:lstStyle/>
                    <a:p>
                      <a:pPr marL="0" marR="0" algn="ctr">
                        <a:spcBef>
                          <a:spcPts val="0"/>
                        </a:spcBef>
                        <a:spcAft>
                          <a:spcPts val="0"/>
                        </a:spcAft>
                      </a:pPr>
                      <a:r>
                        <a:rPr lang="en-US" sz="1800">
                          <a:effectLst/>
                        </a:rPr>
                        <a:t>90%</a:t>
                      </a:r>
                      <a:endParaRPr lang="en-US" sz="1800">
                        <a:effectLst/>
                        <a:latin typeface="Calibri" panose="020F0502020204030204" pitchFamily="34" charset="0"/>
                        <a:ea typeface="Calibri" panose="020F0502020204030204" pitchFamily="34" charset="0"/>
                      </a:endParaRPr>
                    </a:p>
                  </a:txBody>
                  <a:tcPr marL="68580" marR="68580" marT="0" marB="0" anchor="b"/>
                </a:tc>
                <a:tc>
                  <a:txBody>
                    <a:bodyPr/>
                    <a:lstStyle/>
                    <a:p>
                      <a:pPr marL="0" marR="0" algn="ctr">
                        <a:spcBef>
                          <a:spcPts val="0"/>
                        </a:spcBef>
                        <a:spcAft>
                          <a:spcPts val="0"/>
                        </a:spcAft>
                      </a:pPr>
                      <a:r>
                        <a:rPr lang="en-US" sz="1800">
                          <a:effectLst/>
                        </a:rPr>
                        <a:t>          1,340 </a:t>
                      </a:r>
                      <a:endParaRPr lang="en-US" sz="1800">
                        <a:effectLst/>
                        <a:latin typeface="Calibri" panose="020F0502020204030204" pitchFamily="34" charset="0"/>
                        <a:ea typeface="Calibri" panose="020F0502020204030204" pitchFamily="34" charset="0"/>
                      </a:endParaRPr>
                    </a:p>
                  </a:txBody>
                  <a:tcPr marL="68580" marR="68580" marT="0" marB="0" anchor="b"/>
                </a:tc>
                <a:extLst>
                  <a:ext uri="{0D108BD9-81ED-4DB2-BD59-A6C34878D82A}">
                    <a16:rowId xmlns:a16="http://schemas.microsoft.com/office/drawing/2014/main" val="2438080823"/>
                  </a:ext>
                </a:extLst>
              </a:tr>
              <a:tr h="248844">
                <a:tc>
                  <a:txBody>
                    <a:bodyPr/>
                    <a:lstStyle/>
                    <a:p>
                      <a:pPr marL="0" marR="0">
                        <a:spcBef>
                          <a:spcPts val="0"/>
                        </a:spcBef>
                        <a:spcAft>
                          <a:spcPts val="0"/>
                        </a:spcAft>
                      </a:pPr>
                      <a:r>
                        <a:rPr lang="en-US" sz="1800">
                          <a:effectLst/>
                        </a:rPr>
                        <a:t>ERCOT Houston Zone</a:t>
                      </a:r>
                      <a:endParaRPr lang="en-US" sz="1800">
                        <a:effectLst/>
                        <a:latin typeface="Calibri" panose="020F0502020204030204" pitchFamily="34" charset="0"/>
                        <a:ea typeface="Calibri" panose="020F0502020204030204" pitchFamily="34" charset="0"/>
                      </a:endParaRPr>
                    </a:p>
                  </a:txBody>
                  <a:tcPr marL="68580" marR="68580" marT="0" marB="0" anchor="b"/>
                </a:tc>
                <a:tc>
                  <a:txBody>
                    <a:bodyPr/>
                    <a:lstStyle/>
                    <a:p>
                      <a:pPr marL="0" marR="0" algn="ct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rPr>
                        <a:t>-$31.70</a:t>
                      </a:r>
                      <a:endParaRPr lang="en-US" sz="1800">
                        <a:effectLst/>
                        <a:latin typeface="Calibri" panose="020F0502020204030204" pitchFamily="34" charset="0"/>
                        <a:ea typeface="Calibri" panose="020F0502020204030204" pitchFamily="34" charset="0"/>
                      </a:endParaRPr>
                    </a:p>
                  </a:txBody>
                  <a:tcPr marL="68580" marR="68580" marT="0" marB="0" anchor="b"/>
                </a:tc>
                <a:tc>
                  <a:txBody>
                    <a:bodyPr/>
                    <a:lstStyle/>
                    <a:p>
                      <a:pPr marL="0" marR="0" algn="ctr">
                        <a:spcBef>
                          <a:spcPts val="0"/>
                        </a:spcBef>
                        <a:spcAft>
                          <a:spcPts val="0"/>
                        </a:spcAft>
                      </a:pPr>
                      <a:r>
                        <a:rPr lang="en-US" sz="1800">
                          <a:effectLst/>
                        </a:rPr>
                        <a:t>100%</a:t>
                      </a:r>
                      <a:endParaRPr lang="en-US" sz="1800">
                        <a:effectLst/>
                        <a:latin typeface="Calibri" panose="020F0502020204030204" pitchFamily="34" charset="0"/>
                        <a:ea typeface="Calibri" panose="020F0502020204030204" pitchFamily="34" charset="0"/>
                      </a:endParaRPr>
                    </a:p>
                  </a:txBody>
                  <a:tcPr marL="68580" marR="68580" marT="0" marB="0" anchor="b"/>
                </a:tc>
                <a:tc>
                  <a:txBody>
                    <a:bodyPr/>
                    <a:lstStyle/>
                    <a:p>
                      <a:pPr marL="0" marR="0" algn="ctr">
                        <a:spcBef>
                          <a:spcPts val="0"/>
                        </a:spcBef>
                        <a:spcAft>
                          <a:spcPts val="0"/>
                        </a:spcAft>
                      </a:pPr>
                      <a:r>
                        <a:rPr lang="en-US" sz="1800">
                          <a:effectLst/>
                        </a:rPr>
                        <a:t>             151 </a:t>
                      </a:r>
                      <a:endParaRPr lang="en-US" sz="1800">
                        <a:effectLst/>
                        <a:latin typeface="Calibri" panose="020F0502020204030204" pitchFamily="34" charset="0"/>
                        <a:ea typeface="Calibri" panose="020F0502020204030204" pitchFamily="34" charset="0"/>
                      </a:endParaRPr>
                    </a:p>
                  </a:txBody>
                  <a:tcPr marL="68580" marR="68580" marT="0" marB="0" anchor="b"/>
                </a:tc>
                <a:extLst>
                  <a:ext uri="{0D108BD9-81ED-4DB2-BD59-A6C34878D82A}">
                    <a16:rowId xmlns:a16="http://schemas.microsoft.com/office/drawing/2014/main" val="3074129341"/>
                  </a:ext>
                </a:extLst>
              </a:tr>
              <a:tr h="248844">
                <a:tc>
                  <a:txBody>
                    <a:bodyPr/>
                    <a:lstStyle/>
                    <a:p>
                      <a:endParaRPr lang="en-US" sz="1800">
                        <a:effectLst/>
                        <a:latin typeface="Times New Roman" panose="02020603050405020304" pitchFamily="18" charset="0"/>
                      </a:endParaRPr>
                    </a:p>
                  </a:txBody>
                  <a:tcPr marL="68580" marR="68580" marT="0" marB="0" anchor="b"/>
                </a:tc>
                <a:tc>
                  <a:txBody>
                    <a:bodyPr/>
                    <a:lstStyle/>
                    <a:p>
                      <a:pPr algn="ctr"/>
                      <a:endParaRPr lang="en-US" sz="1800">
                        <a:effectLst/>
                        <a:latin typeface="Times New Roman" panose="02020603050405020304" pitchFamily="18" charset="0"/>
                      </a:endParaRPr>
                    </a:p>
                  </a:txBody>
                  <a:tcPr marL="68580" marR="68580" marT="0" marB="0" anchor="b"/>
                </a:tc>
                <a:tc>
                  <a:txBody>
                    <a:bodyPr/>
                    <a:lstStyle/>
                    <a:p>
                      <a:pPr algn="ctr"/>
                      <a:endParaRPr lang="en-US" sz="1800">
                        <a:effectLst/>
                        <a:latin typeface="Times New Roman" panose="02020603050405020304" pitchFamily="18" charset="0"/>
                      </a:endParaRPr>
                    </a:p>
                  </a:txBody>
                  <a:tcPr marL="68580" marR="68580" marT="0" marB="0" anchor="b"/>
                </a:tc>
                <a:tc>
                  <a:txBody>
                    <a:bodyPr/>
                    <a:lstStyle/>
                    <a:p>
                      <a:pPr algn="ctr"/>
                      <a:endParaRPr lang="en-US" sz="1800">
                        <a:effectLst/>
                        <a:latin typeface="Times New Roman" panose="02020603050405020304" pitchFamily="18" charset="0"/>
                      </a:endParaRPr>
                    </a:p>
                  </a:txBody>
                  <a:tcPr marL="68580" marR="68580" marT="0" marB="0" anchor="b"/>
                </a:tc>
                <a:extLst>
                  <a:ext uri="{0D108BD9-81ED-4DB2-BD59-A6C34878D82A}">
                    <a16:rowId xmlns:a16="http://schemas.microsoft.com/office/drawing/2014/main" val="3342292936"/>
                  </a:ext>
                </a:extLst>
              </a:tr>
              <a:tr h="248844">
                <a:tc>
                  <a:txBody>
                    <a:bodyPr/>
                    <a:lstStyle/>
                    <a:p>
                      <a:pPr marL="0" marR="0">
                        <a:spcBef>
                          <a:spcPts val="0"/>
                        </a:spcBef>
                        <a:spcAft>
                          <a:spcPts val="0"/>
                        </a:spcAft>
                      </a:pPr>
                      <a:r>
                        <a:rPr lang="en-US" sz="1800">
                          <a:effectLst/>
                        </a:rPr>
                        <a:t>Solar</a:t>
                      </a:r>
                      <a:endParaRPr lang="en-US" sz="1800">
                        <a:effectLst/>
                        <a:latin typeface="Calibri" panose="020F0502020204030204" pitchFamily="34" charset="0"/>
                        <a:ea typeface="Calibri" panose="020F0502020204030204" pitchFamily="34" charset="0"/>
                      </a:endParaRPr>
                    </a:p>
                  </a:txBody>
                  <a:tcPr marL="68580" marR="68580" marT="0" marB="0" anchor="b"/>
                </a:tc>
                <a:tc>
                  <a:txBody>
                    <a:bodyPr/>
                    <a:lstStyle/>
                    <a:p>
                      <a:pPr marL="0" marR="0" algn="ctr">
                        <a:spcBef>
                          <a:spcPts val="0"/>
                        </a:spcBef>
                        <a:spcAft>
                          <a:spcPts val="0"/>
                        </a:spcAft>
                      </a:pPr>
                      <a:endParaRPr lang="en-US" sz="1800">
                        <a:effectLst/>
                        <a:latin typeface="Calibri" panose="020F0502020204030204" pitchFamily="34" charset="0"/>
                        <a:ea typeface="Calibri" panose="020F0502020204030204" pitchFamily="34" charset="0"/>
                      </a:endParaRPr>
                    </a:p>
                  </a:txBody>
                  <a:tcPr marL="68580" marR="68580" marT="0" marB="0" anchor="b"/>
                </a:tc>
                <a:tc>
                  <a:txBody>
                    <a:bodyPr/>
                    <a:lstStyle/>
                    <a:p>
                      <a:pPr marL="0" marR="0" algn="ctr">
                        <a:spcBef>
                          <a:spcPts val="0"/>
                        </a:spcBef>
                        <a:spcAft>
                          <a:spcPts val="0"/>
                        </a:spcAft>
                      </a:pPr>
                      <a:endParaRPr lang="en-US" sz="1800">
                        <a:effectLst/>
                        <a:latin typeface="Calibri" panose="020F0502020204030204" pitchFamily="34" charset="0"/>
                        <a:ea typeface="Calibri" panose="020F0502020204030204" pitchFamily="34" charset="0"/>
                      </a:endParaRPr>
                    </a:p>
                  </a:txBody>
                  <a:tcPr marL="68580" marR="68580" marT="0" marB="0" anchor="b"/>
                </a:tc>
                <a:tc>
                  <a:txBody>
                    <a:bodyPr/>
                    <a:lstStyle/>
                    <a:p>
                      <a:pPr marL="0" marR="0" algn="ctr">
                        <a:spcBef>
                          <a:spcPts val="0"/>
                        </a:spcBef>
                        <a:spcAft>
                          <a:spcPts val="0"/>
                        </a:spcAft>
                      </a:pPr>
                      <a:endParaRPr lang="en-US" sz="1800">
                        <a:effectLst/>
                        <a:latin typeface="Calibri" panose="020F0502020204030204" pitchFamily="34" charset="0"/>
                        <a:ea typeface="Calibri" panose="020F0502020204030204" pitchFamily="34" charset="0"/>
                      </a:endParaRPr>
                    </a:p>
                  </a:txBody>
                  <a:tcPr marL="68580" marR="68580" marT="0" marB="0" anchor="b"/>
                </a:tc>
                <a:extLst>
                  <a:ext uri="{0D108BD9-81ED-4DB2-BD59-A6C34878D82A}">
                    <a16:rowId xmlns:a16="http://schemas.microsoft.com/office/drawing/2014/main" val="1044792158"/>
                  </a:ext>
                </a:extLst>
              </a:tr>
              <a:tr h="248844">
                <a:tc>
                  <a:txBody>
                    <a:bodyPr/>
                    <a:lstStyle/>
                    <a:p>
                      <a:pPr marL="0" marR="0">
                        <a:spcBef>
                          <a:spcPts val="0"/>
                        </a:spcBef>
                        <a:spcAft>
                          <a:spcPts val="0"/>
                        </a:spcAft>
                      </a:pPr>
                      <a:r>
                        <a:rPr lang="en-US" sz="1800">
                          <a:effectLst/>
                        </a:rPr>
                        <a:t>ERCOT West Zone</a:t>
                      </a:r>
                      <a:endParaRPr lang="en-US" sz="1800">
                        <a:effectLst/>
                        <a:latin typeface="Calibri" panose="020F0502020204030204" pitchFamily="34" charset="0"/>
                        <a:ea typeface="Calibri" panose="020F0502020204030204" pitchFamily="34" charset="0"/>
                      </a:endParaRPr>
                    </a:p>
                  </a:txBody>
                  <a:tcPr marL="68580" marR="68580" marT="0" marB="0" anchor="b"/>
                </a:tc>
                <a:tc>
                  <a:txBody>
                    <a:bodyPr/>
                    <a:lstStyle/>
                    <a:p>
                      <a:pPr marL="0" marR="0" algn="ct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rPr>
                        <a:t>-$2.80</a:t>
                      </a:r>
                      <a:endParaRPr lang="en-US" sz="1800">
                        <a:effectLst/>
                        <a:latin typeface="Calibri" panose="020F0502020204030204" pitchFamily="34" charset="0"/>
                        <a:ea typeface="Calibri" panose="020F0502020204030204" pitchFamily="34" charset="0"/>
                      </a:endParaRPr>
                    </a:p>
                  </a:txBody>
                  <a:tcPr marL="68580" marR="68580" marT="0" marB="0" anchor="b"/>
                </a:tc>
                <a:tc>
                  <a:txBody>
                    <a:bodyPr/>
                    <a:lstStyle/>
                    <a:p>
                      <a:pPr marL="0" marR="0" algn="ctr">
                        <a:spcBef>
                          <a:spcPts val="0"/>
                        </a:spcBef>
                        <a:spcAft>
                          <a:spcPts val="0"/>
                        </a:spcAft>
                      </a:pPr>
                      <a:r>
                        <a:rPr lang="en-US" sz="1800">
                          <a:effectLst/>
                        </a:rPr>
                        <a:t>58%</a:t>
                      </a:r>
                      <a:endParaRPr lang="en-US" sz="1800">
                        <a:effectLst/>
                        <a:latin typeface="Calibri" panose="020F0502020204030204" pitchFamily="34" charset="0"/>
                        <a:ea typeface="Calibri" panose="020F0502020204030204" pitchFamily="34" charset="0"/>
                      </a:endParaRPr>
                    </a:p>
                  </a:txBody>
                  <a:tcPr marL="68580" marR="68580" marT="0" marB="0" anchor="b"/>
                </a:tc>
                <a:tc>
                  <a:txBody>
                    <a:bodyPr/>
                    <a:lstStyle/>
                    <a:p>
                      <a:pPr marL="0" marR="0" algn="ctr">
                        <a:spcBef>
                          <a:spcPts val="0"/>
                        </a:spcBef>
                        <a:spcAft>
                          <a:spcPts val="0"/>
                        </a:spcAft>
                      </a:pPr>
                      <a:r>
                        <a:rPr lang="en-US" sz="1800">
                          <a:effectLst/>
                        </a:rPr>
                        <a:t>          3,613 </a:t>
                      </a:r>
                      <a:endParaRPr lang="en-US" sz="1800">
                        <a:effectLst/>
                        <a:latin typeface="Calibri" panose="020F0502020204030204" pitchFamily="34" charset="0"/>
                        <a:ea typeface="Calibri" panose="020F0502020204030204" pitchFamily="34" charset="0"/>
                      </a:endParaRPr>
                    </a:p>
                  </a:txBody>
                  <a:tcPr marL="68580" marR="68580" marT="0" marB="0" anchor="b"/>
                </a:tc>
                <a:extLst>
                  <a:ext uri="{0D108BD9-81ED-4DB2-BD59-A6C34878D82A}">
                    <a16:rowId xmlns:a16="http://schemas.microsoft.com/office/drawing/2014/main" val="1373321816"/>
                  </a:ext>
                </a:extLst>
              </a:tr>
              <a:tr h="248844">
                <a:tc>
                  <a:txBody>
                    <a:bodyPr/>
                    <a:lstStyle/>
                    <a:p>
                      <a:pPr marL="0" marR="0">
                        <a:spcBef>
                          <a:spcPts val="0"/>
                        </a:spcBef>
                        <a:spcAft>
                          <a:spcPts val="0"/>
                        </a:spcAft>
                      </a:pPr>
                      <a:r>
                        <a:rPr lang="en-US" sz="1800">
                          <a:effectLst/>
                        </a:rPr>
                        <a:t>ERCOT South Zone</a:t>
                      </a:r>
                      <a:endParaRPr lang="en-US" sz="1800">
                        <a:effectLst/>
                        <a:latin typeface="Calibri" panose="020F0502020204030204" pitchFamily="34" charset="0"/>
                        <a:ea typeface="Calibri" panose="020F0502020204030204" pitchFamily="34" charset="0"/>
                      </a:endParaRPr>
                    </a:p>
                  </a:txBody>
                  <a:tcPr marL="68580" marR="68580" marT="0" marB="0" anchor="b"/>
                </a:tc>
                <a:tc>
                  <a:txBody>
                    <a:bodyPr/>
                    <a:lstStyle/>
                    <a:p>
                      <a:pPr marL="0" marR="0" algn="ct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rPr>
                        <a:t>-$0.51</a:t>
                      </a:r>
                      <a:endParaRPr lang="en-US" sz="1800">
                        <a:effectLst/>
                        <a:latin typeface="Calibri" panose="020F0502020204030204" pitchFamily="34" charset="0"/>
                        <a:ea typeface="Calibri" panose="020F0502020204030204" pitchFamily="34" charset="0"/>
                      </a:endParaRPr>
                    </a:p>
                  </a:txBody>
                  <a:tcPr marL="68580" marR="68580" marT="0" marB="0" anchor="b"/>
                </a:tc>
                <a:tc>
                  <a:txBody>
                    <a:bodyPr/>
                    <a:lstStyle/>
                    <a:p>
                      <a:pPr marL="0" marR="0" algn="ctr">
                        <a:spcBef>
                          <a:spcPts val="0"/>
                        </a:spcBef>
                        <a:spcAft>
                          <a:spcPts val="0"/>
                        </a:spcAft>
                      </a:pPr>
                      <a:r>
                        <a:rPr lang="en-US" sz="1800">
                          <a:effectLst/>
                        </a:rPr>
                        <a:t>80%</a:t>
                      </a:r>
                      <a:endParaRPr lang="en-US" sz="1800">
                        <a:effectLst/>
                        <a:latin typeface="Calibri" panose="020F0502020204030204" pitchFamily="34" charset="0"/>
                        <a:ea typeface="Calibri" panose="020F0502020204030204" pitchFamily="34" charset="0"/>
                      </a:endParaRPr>
                    </a:p>
                  </a:txBody>
                  <a:tcPr marL="68580" marR="68580" marT="0" marB="0" anchor="b"/>
                </a:tc>
                <a:tc>
                  <a:txBody>
                    <a:bodyPr/>
                    <a:lstStyle/>
                    <a:p>
                      <a:pPr marL="0" marR="0" algn="ctr">
                        <a:spcBef>
                          <a:spcPts val="0"/>
                        </a:spcBef>
                        <a:spcAft>
                          <a:spcPts val="0"/>
                        </a:spcAft>
                      </a:pPr>
                      <a:r>
                        <a:rPr lang="en-US" sz="1800">
                          <a:effectLst/>
                        </a:rPr>
                        <a:t>             315 </a:t>
                      </a:r>
                      <a:endParaRPr lang="en-US" sz="1800">
                        <a:effectLst/>
                        <a:latin typeface="Calibri" panose="020F0502020204030204" pitchFamily="34" charset="0"/>
                        <a:ea typeface="Calibri" panose="020F0502020204030204" pitchFamily="34" charset="0"/>
                      </a:endParaRPr>
                    </a:p>
                  </a:txBody>
                  <a:tcPr marL="68580" marR="68580" marT="0" marB="0" anchor="b"/>
                </a:tc>
                <a:extLst>
                  <a:ext uri="{0D108BD9-81ED-4DB2-BD59-A6C34878D82A}">
                    <a16:rowId xmlns:a16="http://schemas.microsoft.com/office/drawing/2014/main" val="2336137457"/>
                  </a:ext>
                </a:extLst>
              </a:tr>
              <a:tr h="248844">
                <a:tc>
                  <a:txBody>
                    <a:bodyPr/>
                    <a:lstStyle/>
                    <a:p>
                      <a:pPr marL="0" marR="0">
                        <a:spcBef>
                          <a:spcPts val="0"/>
                        </a:spcBef>
                        <a:spcAft>
                          <a:spcPts val="0"/>
                        </a:spcAft>
                      </a:pPr>
                      <a:r>
                        <a:rPr lang="en-US" sz="1800">
                          <a:effectLst/>
                        </a:rPr>
                        <a:t>ERCOT North Zone</a:t>
                      </a:r>
                      <a:endParaRPr lang="en-US" sz="1800">
                        <a:effectLst/>
                        <a:latin typeface="Calibri" panose="020F0502020204030204" pitchFamily="34" charset="0"/>
                        <a:ea typeface="Calibri" panose="020F0502020204030204" pitchFamily="34" charset="0"/>
                      </a:endParaRPr>
                    </a:p>
                  </a:txBody>
                  <a:tcPr marL="68580" marR="68580" marT="0" marB="0" anchor="b"/>
                </a:tc>
                <a:tc>
                  <a:txBody>
                    <a:bodyPr/>
                    <a:lstStyle/>
                    <a:p>
                      <a:pPr marL="0" marR="0" algn="ct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rPr>
                        <a:t>-</a:t>
                      </a:r>
                      <a:endParaRPr lang="en-US" sz="1800">
                        <a:effectLst/>
                        <a:latin typeface="Calibri" panose="020F0502020204030204" pitchFamily="34" charset="0"/>
                        <a:ea typeface="Calibri" panose="020F0502020204030204" pitchFamily="34" charset="0"/>
                      </a:endParaRPr>
                    </a:p>
                  </a:txBody>
                  <a:tcPr marL="68580" marR="68580" marT="0" marB="0" anchor="b"/>
                </a:tc>
                <a:tc>
                  <a:txBody>
                    <a:bodyPr/>
                    <a:lstStyle/>
                    <a:p>
                      <a:pPr marL="0" marR="0" algn="ctr">
                        <a:spcBef>
                          <a:spcPts val="0"/>
                        </a:spcBef>
                        <a:spcAft>
                          <a:spcPts val="0"/>
                        </a:spcAft>
                      </a:pPr>
                      <a:r>
                        <a:rPr lang="en-US" sz="1800">
                          <a:effectLst/>
                        </a:rPr>
                        <a:t>-</a:t>
                      </a:r>
                      <a:endParaRPr lang="en-US" sz="1800">
                        <a:effectLst/>
                        <a:latin typeface="Calibri" panose="020F0502020204030204" pitchFamily="34" charset="0"/>
                        <a:ea typeface="Calibri" panose="020F0502020204030204" pitchFamily="34" charset="0"/>
                      </a:endParaRPr>
                    </a:p>
                  </a:txBody>
                  <a:tcPr marL="68580" marR="68580" marT="0" marB="0" anchor="b"/>
                </a:tc>
                <a:tc>
                  <a:txBody>
                    <a:bodyPr/>
                    <a:lstStyle/>
                    <a:p>
                      <a:pPr marL="0" marR="0" algn="ctr">
                        <a:spcBef>
                          <a:spcPts val="0"/>
                        </a:spcBef>
                        <a:spcAft>
                          <a:spcPts val="0"/>
                        </a:spcAft>
                      </a:pPr>
                      <a:r>
                        <a:rPr lang="en-US" sz="1800">
                          <a:effectLst/>
                        </a:rPr>
                        <a:t>                -   </a:t>
                      </a:r>
                      <a:endParaRPr lang="en-US" sz="1800">
                        <a:effectLst/>
                        <a:latin typeface="Calibri" panose="020F0502020204030204" pitchFamily="34" charset="0"/>
                        <a:ea typeface="Calibri" panose="020F0502020204030204" pitchFamily="34" charset="0"/>
                      </a:endParaRPr>
                    </a:p>
                  </a:txBody>
                  <a:tcPr marL="68580" marR="68580" marT="0" marB="0" anchor="b"/>
                </a:tc>
                <a:extLst>
                  <a:ext uri="{0D108BD9-81ED-4DB2-BD59-A6C34878D82A}">
                    <a16:rowId xmlns:a16="http://schemas.microsoft.com/office/drawing/2014/main" val="618077832"/>
                  </a:ext>
                </a:extLst>
              </a:tr>
              <a:tr h="248844">
                <a:tc>
                  <a:txBody>
                    <a:bodyPr/>
                    <a:lstStyle/>
                    <a:p>
                      <a:pPr marL="0" marR="0">
                        <a:spcBef>
                          <a:spcPts val="0"/>
                        </a:spcBef>
                        <a:spcAft>
                          <a:spcPts val="0"/>
                        </a:spcAft>
                      </a:pPr>
                      <a:r>
                        <a:rPr lang="en-US" sz="1800">
                          <a:effectLst/>
                        </a:rPr>
                        <a:t>ERCOT Houston Zone</a:t>
                      </a:r>
                      <a:endParaRPr lang="en-US" sz="1800">
                        <a:effectLst/>
                        <a:latin typeface="Calibri" panose="020F0502020204030204" pitchFamily="34" charset="0"/>
                        <a:ea typeface="Calibri" panose="020F0502020204030204" pitchFamily="34" charset="0"/>
                      </a:endParaRPr>
                    </a:p>
                  </a:txBody>
                  <a:tcPr marL="68580" marR="68580" marT="0" marB="0" anchor="b"/>
                </a:tc>
                <a:tc>
                  <a:txBody>
                    <a:bodyPr/>
                    <a:lstStyle/>
                    <a:p>
                      <a:pPr marL="0" marR="0" algn="ct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rPr>
                        <a:t>-$0.29</a:t>
                      </a:r>
                      <a:endParaRPr lang="en-US" sz="1800">
                        <a:effectLst/>
                        <a:latin typeface="Calibri" panose="020F0502020204030204" pitchFamily="34" charset="0"/>
                        <a:ea typeface="Calibri" panose="020F0502020204030204" pitchFamily="34" charset="0"/>
                      </a:endParaRPr>
                    </a:p>
                  </a:txBody>
                  <a:tcPr marL="68580" marR="68580" marT="0" marB="0" anchor="b"/>
                </a:tc>
                <a:tc>
                  <a:txBody>
                    <a:bodyPr/>
                    <a:lstStyle/>
                    <a:p>
                      <a:pPr marL="0" marR="0" algn="ctr">
                        <a:spcBef>
                          <a:spcPts val="0"/>
                        </a:spcBef>
                        <a:spcAft>
                          <a:spcPts val="0"/>
                        </a:spcAft>
                      </a:pPr>
                      <a:r>
                        <a:rPr lang="en-US" sz="1800">
                          <a:effectLst/>
                        </a:rPr>
                        <a:t>100%</a:t>
                      </a:r>
                      <a:endParaRPr lang="en-US" sz="1800">
                        <a:effectLst/>
                        <a:latin typeface="Calibri" panose="020F0502020204030204" pitchFamily="34" charset="0"/>
                        <a:ea typeface="Calibri" panose="020F0502020204030204" pitchFamily="34" charset="0"/>
                      </a:endParaRPr>
                    </a:p>
                  </a:txBody>
                  <a:tcPr marL="68580" marR="68580" marT="0" marB="0" anchor="b"/>
                </a:tc>
                <a:tc>
                  <a:txBody>
                    <a:bodyPr/>
                    <a:lstStyle/>
                    <a:p>
                      <a:pPr marL="0" marR="0" algn="ctr">
                        <a:spcBef>
                          <a:spcPts val="0"/>
                        </a:spcBef>
                        <a:spcAft>
                          <a:spcPts val="0"/>
                        </a:spcAft>
                      </a:pPr>
                      <a:r>
                        <a:rPr lang="en-US" sz="1800">
                          <a:effectLst/>
                        </a:rPr>
                        <a:t>             120 </a:t>
                      </a:r>
                      <a:endParaRPr lang="en-US" sz="1800">
                        <a:effectLst/>
                        <a:latin typeface="Calibri" panose="020F0502020204030204" pitchFamily="34" charset="0"/>
                        <a:ea typeface="Calibri" panose="020F0502020204030204" pitchFamily="34" charset="0"/>
                      </a:endParaRPr>
                    </a:p>
                  </a:txBody>
                  <a:tcPr marL="68580" marR="68580" marT="0" marB="0" anchor="b"/>
                </a:tc>
                <a:extLst>
                  <a:ext uri="{0D108BD9-81ED-4DB2-BD59-A6C34878D82A}">
                    <a16:rowId xmlns:a16="http://schemas.microsoft.com/office/drawing/2014/main" val="3118767619"/>
                  </a:ext>
                </a:extLst>
              </a:tr>
            </a:tbl>
          </a:graphicData>
        </a:graphic>
      </p:graphicFrame>
      <p:sp>
        <p:nvSpPr>
          <p:cNvPr id="6" name="TextBox 5">
            <a:extLst>
              <a:ext uri="{FF2B5EF4-FFF2-40B4-BE49-F238E27FC236}">
                <a16:creationId xmlns:a16="http://schemas.microsoft.com/office/drawing/2014/main" id="{31138A1E-7B9B-4FA3-8547-E123E14C2B5F}"/>
              </a:ext>
            </a:extLst>
          </p:cNvPr>
          <p:cNvSpPr txBox="1"/>
          <p:nvPr/>
        </p:nvSpPr>
        <p:spPr>
          <a:xfrm>
            <a:off x="2007728" y="6470709"/>
            <a:ext cx="4989588" cy="261610"/>
          </a:xfrm>
          <a:prstGeom prst="rect">
            <a:avLst/>
          </a:prstGeom>
          <a:noFill/>
        </p:spPr>
        <p:txBody>
          <a:bodyPr wrap="square" rtlCol="0">
            <a:spAutoFit/>
          </a:bodyPr>
          <a:lstStyle/>
          <a:p>
            <a:r>
              <a:rPr lang="en-US" sz="1100"/>
              <a:t>*Source: ERCOT 61-day Generation Resource data in SCED (QSE) for Oct 1, 2020 </a:t>
            </a:r>
          </a:p>
        </p:txBody>
      </p:sp>
    </p:spTree>
    <p:extLst>
      <p:ext uri="{BB962C8B-B14F-4D97-AF65-F5344CB8AC3E}">
        <p14:creationId xmlns:p14="http://schemas.microsoft.com/office/powerpoint/2010/main" val="1921362524"/>
      </p:ext>
    </p:extLst>
  </p:cSld>
  <p:clrMapOvr>
    <a:masterClrMapping/>
  </p:clrMapOvr>
  <p:transition>
    <p:wipe di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1881B2-83C4-4697-B2C3-C89B9F14F3B2}"/>
              </a:ext>
            </a:extLst>
          </p:cNvPr>
          <p:cNvSpPr>
            <a:spLocks noGrp="1"/>
          </p:cNvSpPr>
          <p:nvPr>
            <p:ph type="title"/>
          </p:nvPr>
        </p:nvSpPr>
        <p:spPr>
          <a:xfrm>
            <a:off x="173550" y="123100"/>
            <a:ext cx="11274552" cy="441980"/>
          </a:xfrm>
        </p:spPr>
        <p:txBody>
          <a:bodyPr/>
          <a:lstStyle/>
          <a:p>
            <a:r>
              <a:rPr lang="en-US"/>
              <a:t>2 &amp; 3. Model Realistic Limits</a:t>
            </a:r>
          </a:p>
        </p:txBody>
      </p:sp>
      <p:sp>
        <p:nvSpPr>
          <p:cNvPr id="3" name="Content Placeholder 2">
            <a:extLst>
              <a:ext uri="{FF2B5EF4-FFF2-40B4-BE49-F238E27FC236}">
                <a16:creationId xmlns:a16="http://schemas.microsoft.com/office/drawing/2014/main" id="{DBB997B3-54D2-4F8D-9A99-E4312E5BA3F5}"/>
              </a:ext>
            </a:extLst>
          </p:cNvPr>
          <p:cNvSpPr>
            <a:spLocks noGrp="1"/>
          </p:cNvSpPr>
          <p:nvPr>
            <p:ph sz="quarter" idx="13"/>
          </p:nvPr>
        </p:nvSpPr>
        <p:spPr>
          <a:xfrm>
            <a:off x="173549" y="669074"/>
            <a:ext cx="11611299" cy="2413173"/>
          </a:xfrm>
        </p:spPr>
        <p:txBody>
          <a:bodyPr vert="horz" lIns="91440" tIns="45720" rIns="91440" bIns="45720" rtlCol="0" anchor="t">
            <a:normAutofit/>
          </a:bodyPr>
          <a:lstStyle/>
          <a:p>
            <a:pPr indent="-228600"/>
            <a:r>
              <a:rPr lang="en-US" sz="2200">
                <a:cs typeface="Segoe UI"/>
              </a:rPr>
              <a:t>GTC limits that are IROLs are often lower than limits that are utilized in Planning Models: having a higher limit in Planning Model causes the results from planning studies to diverge from how the system is operated in DAM and RT </a:t>
            </a:r>
          </a:p>
          <a:p>
            <a:pPr indent="-228600"/>
            <a:r>
              <a:rPr lang="en-US" sz="2200">
                <a:cs typeface="Segoe UI"/>
              </a:rPr>
              <a:t>During outage conditions which are common and inevitable, the limits are further reduced</a:t>
            </a:r>
          </a:p>
          <a:p>
            <a:pPr indent="-228600"/>
            <a:r>
              <a:rPr lang="en-US" sz="2200">
                <a:cs typeface="Segoe UI"/>
              </a:rPr>
              <a:t>Both considerations must be reflected in Planning models</a:t>
            </a:r>
          </a:p>
          <a:p>
            <a:pPr indent="-228600"/>
            <a:r>
              <a:rPr lang="en-US" sz="2200">
                <a:cs typeface="Segoe UI"/>
              </a:rPr>
              <a:t>Panhandle example shows much lower limits are experienced in reality than the official GTL</a:t>
            </a:r>
          </a:p>
          <a:p>
            <a:pPr marL="0" indent="0">
              <a:buNone/>
            </a:pPr>
            <a:endParaRPr lang="en-US"/>
          </a:p>
        </p:txBody>
      </p:sp>
      <p:sp>
        <p:nvSpPr>
          <p:cNvPr id="5" name="Slide Number Placeholder 4">
            <a:extLst>
              <a:ext uri="{FF2B5EF4-FFF2-40B4-BE49-F238E27FC236}">
                <a16:creationId xmlns:a16="http://schemas.microsoft.com/office/drawing/2014/main" id="{A249DB69-5BAC-4A4E-8194-51422799570E}"/>
              </a:ext>
            </a:extLst>
          </p:cNvPr>
          <p:cNvSpPr>
            <a:spLocks noGrp="1"/>
          </p:cNvSpPr>
          <p:nvPr>
            <p:ph type="sldNum" sz="quarter" idx="4"/>
          </p:nvPr>
        </p:nvSpPr>
        <p:spPr/>
        <p:txBody>
          <a:bodyPr/>
          <a:lstStyle/>
          <a:p>
            <a:r>
              <a:rPr lang="en-US">
                <a:solidFill>
                  <a:schemeClr val="tx2">
                    <a:lumMod val="50000"/>
                  </a:schemeClr>
                </a:solidFill>
                <a:ea typeface="Frutiger LT Std 45 Light" charset="0"/>
                <a:cs typeface="Frutiger LT Std 45 Light" charset="0"/>
              </a:rPr>
              <a:t>| </a:t>
            </a:r>
            <a:fld id="{57FD9E64-1A1F-0D48-B0C9-4E7AB1203E52}" type="slidenum">
              <a:rPr lang="en-US" smtClean="0">
                <a:solidFill>
                  <a:schemeClr val="tx2">
                    <a:lumMod val="50000"/>
                  </a:schemeClr>
                </a:solidFill>
                <a:ea typeface="Frutiger LT Std 45 Light" charset="0"/>
                <a:cs typeface="Frutiger LT Std 45 Light" charset="0"/>
              </a:rPr>
              <a:pPr/>
              <a:t>5</a:t>
            </a:fld>
            <a:endParaRPr lang="en-US"/>
          </a:p>
        </p:txBody>
      </p:sp>
      <p:sp>
        <p:nvSpPr>
          <p:cNvPr id="11" name="Footer Placeholder 3">
            <a:extLst>
              <a:ext uri="{FF2B5EF4-FFF2-40B4-BE49-F238E27FC236}">
                <a16:creationId xmlns:a16="http://schemas.microsoft.com/office/drawing/2014/main" id="{8FCD8332-8023-47C2-B954-4673AE9BD368}"/>
              </a:ext>
            </a:extLst>
          </p:cNvPr>
          <p:cNvSpPr txBox="1">
            <a:spLocks/>
          </p:cNvSpPr>
          <p:nvPr/>
        </p:nvSpPr>
        <p:spPr>
          <a:xfrm>
            <a:off x="8064674" y="6601729"/>
            <a:ext cx="4989588" cy="266341"/>
          </a:xfrm>
          <a:prstGeom prst="rect">
            <a:avLst/>
          </a:prstGeom>
        </p:spPr>
        <p:txBody>
          <a:bodyPr vert="horz" lIns="91440" tIns="45720" rIns="91440" bIns="45720" rtlCol="0" anchor="b">
            <a:normAutofit/>
          </a:bodyPr>
          <a:lstStyle>
            <a:lvl1pPr marL="0" marR="0" indent="0" algn="l" defTabSz="914400" rtl="0" eaLnBrk="1" fontAlgn="auto" latinLnBrk="0" hangingPunct="1">
              <a:lnSpc>
                <a:spcPct val="125000"/>
              </a:lnSpc>
              <a:spcBef>
                <a:spcPts val="900"/>
              </a:spcBef>
              <a:spcAft>
                <a:spcPts val="0"/>
              </a:spcAft>
              <a:buClr>
                <a:srgbClr val="001A70">
                  <a:lumMod val="75000"/>
                </a:srgbClr>
              </a:buClr>
              <a:buSzPct val="120000"/>
              <a:buFontTx/>
              <a:buNone/>
              <a:tabLst/>
              <a:defRPr sz="2400" b="1" kern="1200">
                <a:solidFill>
                  <a:schemeClr val="tx1"/>
                </a:solidFill>
                <a:latin typeface="Segoe UI" panose="020B0502040204020203" pitchFamily="34" charset="0"/>
                <a:ea typeface="+mn-ea"/>
                <a:cs typeface="Segoe UI" panose="020B0502040204020203" pitchFamily="34" charset="0"/>
              </a:defRPr>
            </a:lvl1pPr>
            <a:lvl2pPr marL="457200" marR="0" indent="0" algn="l" defTabSz="914400" rtl="0" eaLnBrk="1" fontAlgn="auto" latinLnBrk="0" hangingPunct="1">
              <a:lnSpc>
                <a:spcPct val="125000"/>
              </a:lnSpc>
              <a:spcBef>
                <a:spcPts val="600"/>
              </a:spcBef>
              <a:spcAft>
                <a:spcPts val="600"/>
              </a:spcAft>
              <a:buClr>
                <a:srgbClr val="509E2F"/>
              </a:buClr>
              <a:buSzTx/>
              <a:buFont typeface="Wingdings" pitchFamily="2" charset="2"/>
              <a:buNone/>
              <a:tabLst/>
              <a:defRPr sz="2000" b="1" kern="1200">
                <a:solidFill>
                  <a:schemeClr val="tx1"/>
                </a:solidFill>
                <a:latin typeface="Segoe UI" panose="020B0502040204020203" pitchFamily="34" charset="0"/>
                <a:ea typeface="+mn-ea"/>
                <a:cs typeface="Segoe UI" panose="020B0502040204020203" pitchFamily="34" charset="0"/>
              </a:defRPr>
            </a:lvl2pPr>
            <a:lvl3pPr marL="914400" marR="0" indent="0" algn="l" defTabSz="914400" rtl="0" eaLnBrk="1" fontAlgn="auto" latinLnBrk="0" hangingPunct="1">
              <a:lnSpc>
                <a:spcPct val="100000"/>
              </a:lnSpc>
              <a:spcBef>
                <a:spcPct val="20000"/>
              </a:spcBef>
              <a:spcAft>
                <a:spcPts val="0"/>
              </a:spcAft>
              <a:buClr>
                <a:srgbClr val="C4D600"/>
              </a:buClr>
              <a:buSzTx/>
              <a:buFont typeface="Arial" pitchFamily="34" charset="0"/>
              <a:buNone/>
              <a:tabLst/>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US" sz="1000" b="0" kern="0">
                <a:solidFill>
                  <a:schemeClr val="accent1"/>
                </a:solidFill>
                <a:cs typeface="Segoe UI Semilight" panose="020B0402040204020203" pitchFamily="34" charset="0"/>
              </a:rPr>
              <a:t>January 2021 PLWG, GTC Exit Solutions in Transmission Planning</a:t>
            </a:r>
            <a:endParaRPr lang="en-US" sz="1000" b="0">
              <a:solidFill>
                <a:schemeClr val="accent1"/>
              </a:solidFill>
            </a:endParaRPr>
          </a:p>
        </p:txBody>
      </p:sp>
      <p:pic>
        <p:nvPicPr>
          <p:cNvPr id="15" name="Picture 14">
            <a:extLst>
              <a:ext uri="{FF2B5EF4-FFF2-40B4-BE49-F238E27FC236}">
                <a16:creationId xmlns:a16="http://schemas.microsoft.com/office/drawing/2014/main" id="{902A261A-9558-48B0-9C3C-377D91AB4046}"/>
              </a:ext>
            </a:extLst>
          </p:cNvPr>
          <p:cNvPicPr>
            <a:picLocks noChangeAspect="1"/>
          </p:cNvPicPr>
          <p:nvPr/>
        </p:nvPicPr>
        <p:blipFill>
          <a:blip r:embed="rId2"/>
          <a:stretch>
            <a:fillRect/>
          </a:stretch>
        </p:blipFill>
        <p:spPr>
          <a:xfrm>
            <a:off x="1358034" y="6195619"/>
            <a:ext cx="1598805" cy="539280"/>
          </a:xfrm>
          <a:prstGeom prst="rect">
            <a:avLst/>
          </a:prstGeom>
        </p:spPr>
      </p:pic>
      <p:pic>
        <p:nvPicPr>
          <p:cNvPr id="1027" name="Picture 3">
            <a:extLst>
              <a:ext uri="{FF2B5EF4-FFF2-40B4-BE49-F238E27FC236}">
                <a16:creationId xmlns:a16="http://schemas.microsoft.com/office/drawing/2014/main" id="{A3D94C36-7E34-4FD9-9E1F-21CBE3A6E69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31444" y="2970089"/>
            <a:ext cx="6282588" cy="3430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56243119"/>
      </p:ext>
    </p:extLst>
  </p:cSld>
  <p:clrMapOvr>
    <a:masterClrMapping/>
  </p:clrMapOvr>
  <p:transition>
    <p:wipe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1881B2-83C4-4697-B2C3-C89B9F14F3B2}"/>
              </a:ext>
            </a:extLst>
          </p:cNvPr>
          <p:cNvSpPr>
            <a:spLocks noGrp="1"/>
          </p:cNvSpPr>
          <p:nvPr>
            <p:ph type="title"/>
          </p:nvPr>
        </p:nvSpPr>
        <p:spPr>
          <a:xfrm>
            <a:off x="173550" y="123100"/>
            <a:ext cx="11274552" cy="441980"/>
          </a:xfrm>
        </p:spPr>
        <p:txBody>
          <a:bodyPr/>
          <a:lstStyle/>
          <a:p>
            <a:r>
              <a:rPr lang="en-US"/>
              <a:t>2 &amp; 3. Model Realistic Limits</a:t>
            </a:r>
          </a:p>
        </p:txBody>
      </p:sp>
      <p:sp>
        <p:nvSpPr>
          <p:cNvPr id="5" name="Slide Number Placeholder 4">
            <a:extLst>
              <a:ext uri="{FF2B5EF4-FFF2-40B4-BE49-F238E27FC236}">
                <a16:creationId xmlns:a16="http://schemas.microsoft.com/office/drawing/2014/main" id="{A249DB69-5BAC-4A4E-8194-51422799570E}"/>
              </a:ext>
            </a:extLst>
          </p:cNvPr>
          <p:cNvSpPr>
            <a:spLocks noGrp="1"/>
          </p:cNvSpPr>
          <p:nvPr>
            <p:ph type="sldNum" sz="quarter" idx="4"/>
          </p:nvPr>
        </p:nvSpPr>
        <p:spPr/>
        <p:txBody>
          <a:bodyPr/>
          <a:lstStyle/>
          <a:p>
            <a:r>
              <a:rPr lang="en-US">
                <a:solidFill>
                  <a:schemeClr val="tx2">
                    <a:lumMod val="50000"/>
                  </a:schemeClr>
                </a:solidFill>
                <a:ea typeface="Frutiger LT Std 45 Light" charset="0"/>
                <a:cs typeface="Frutiger LT Std 45 Light" charset="0"/>
              </a:rPr>
              <a:t>| </a:t>
            </a:r>
            <a:fld id="{57FD9E64-1A1F-0D48-B0C9-4E7AB1203E52}" type="slidenum">
              <a:rPr lang="en-US" smtClean="0">
                <a:solidFill>
                  <a:schemeClr val="tx2">
                    <a:lumMod val="50000"/>
                  </a:schemeClr>
                </a:solidFill>
                <a:ea typeface="Frutiger LT Std 45 Light" charset="0"/>
                <a:cs typeface="Frutiger LT Std 45 Light" charset="0"/>
              </a:rPr>
              <a:pPr/>
              <a:t>6</a:t>
            </a:fld>
            <a:endParaRPr lang="en-US"/>
          </a:p>
        </p:txBody>
      </p:sp>
      <p:sp>
        <p:nvSpPr>
          <p:cNvPr id="11" name="Footer Placeholder 3">
            <a:extLst>
              <a:ext uri="{FF2B5EF4-FFF2-40B4-BE49-F238E27FC236}">
                <a16:creationId xmlns:a16="http://schemas.microsoft.com/office/drawing/2014/main" id="{8FCD8332-8023-47C2-B954-4673AE9BD368}"/>
              </a:ext>
            </a:extLst>
          </p:cNvPr>
          <p:cNvSpPr txBox="1">
            <a:spLocks/>
          </p:cNvSpPr>
          <p:nvPr/>
        </p:nvSpPr>
        <p:spPr>
          <a:xfrm>
            <a:off x="8064674" y="6601729"/>
            <a:ext cx="4989588" cy="266341"/>
          </a:xfrm>
          <a:prstGeom prst="rect">
            <a:avLst/>
          </a:prstGeom>
        </p:spPr>
        <p:txBody>
          <a:bodyPr vert="horz" lIns="91440" tIns="45720" rIns="91440" bIns="45720" rtlCol="0" anchor="b">
            <a:normAutofit/>
          </a:bodyPr>
          <a:lstStyle>
            <a:lvl1pPr marL="0" marR="0" indent="0" algn="l" defTabSz="914400" rtl="0" eaLnBrk="1" fontAlgn="auto" latinLnBrk="0" hangingPunct="1">
              <a:lnSpc>
                <a:spcPct val="125000"/>
              </a:lnSpc>
              <a:spcBef>
                <a:spcPts val="900"/>
              </a:spcBef>
              <a:spcAft>
                <a:spcPts val="0"/>
              </a:spcAft>
              <a:buClr>
                <a:srgbClr val="001A70">
                  <a:lumMod val="75000"/>
                </a:srgbClr>
              </a:buClr>
              <a:buSzPct val="120000"/>
              <a:buFontTx/>
              <a:buNone/>
              <a:tabLst/>
              <a:defRPr sz="2400" b="1" kern="1200">
                <a:solidFill>
                  <a:schemeClr val="tx1"/>
                </a:solidFill>
                <a:latin typeface="Segoe UI" panose="020B0502040204020203" pitchFamily="34" charset="0"/>
                <a:ea typeface="+mn-ea"/>
                <a:cs typeface="Segoe UI" panose="020B0502040204020203" pitchFamily="34" charset="0"/>
              </a:defRPr>
            </a:lvl1pPr>
            <a:lvl2pPr marL="457200" marR="0" indent="0" algn="l" defTabSz="914400" rtl="0" eaLnBrk="1" fontAlgn="auto" latinLnBrk="0" hangingPunct="1">
              <a:lnSpc>
                <a:spcPct val="125000"/>
              </a:lnSpc>
              <a:spcBef>
                <a:spcPts val="600"/>
              </a:spcBef>
              <a:spcAft>
                <a:spcPts val="600"/>
              </a:spcAft>
              <a:buClr>
                <a:srgbClr val="509E2F"/>
              </a:buClr>
              <a:buSzTx/>
              <a:buFont typeface="Wingdings" pitchFamily="2" charset="2"/>
              <a:buNone/>
              <a:tabLst/>
              <a:defRPr sz="2000" b="1" kern="1200">
                <a:solidFill>
                  <a:schemeClr val="tx1"/>
                </a:solidFill>
                <a:latin typeface="Segoe UI" panose="020B0502040204020203" pitchFamily="34" charset="0"/>
                <a:ea typeface="+mn-ea"/>
                <a:cs typeface="Segoe UI" panose="020B0502040204020203" pitchFamily="34" charset="0"/>
              </a:defRPr>
            </a:lvl2pPr>
            <a:lvl3pPr marL="914400" marR="0" indent="0" algn="l" defTabSz="914400" rtl="0" eaLnBrk="1" fontAlgn="auto" latinLnBrk="0" hangingPunct="1">
              <a:lnSpc>
                <a:spcPct val="100000"/>
              </a:lnSpc>
              <a:spcBef>
                <a:spcPct val="20000"/>
              </a:spcBef>
              <a:spcAft>
                <a:spcPts val="0"/>
              </a:spcAft>
              <a:buClr>
                <a:srgbClr val="C4D600"/>
              </a:buClr>
              <a:buSzTx/>
              <a:buFont typeface="Arial" pitchFamily="34" charset="0"/>
              <a:buNone/>
              <a:tabLst/>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US" sz="1000" b="0" kern="0">
                <a:solidFill>
                  <a:schemeClr val="accent1"/>
                </a:solidFill>
                <a:cs typeface="Segoe UI Semilight" panose="020B0402040204020203" pitchFamily="34" charset="0"/>
              </a:rPr>
              <a:t>January 2021 PLWG, GTC Exit Solutions in Transmission Planning</a:t>
            </a:r>
            <a:endParaRPr lang="en-US" sz="1000" b="0">
              <a:solidFill>
                <a:schemeClr val="accent1"/>
              </a:solidFill>
            </a:endParaRPr>
          </a:p>
        </p:txBody>
      </p:sp>
      <p:pic>
        <p:nvPicPr>
          <p:cNvPr id="15" name="Picture 14">
            <a:extLst>
              <a:ext uri="{FF2B5EF4-FFF2-40B4-BE49-F238E27FC236}">
                <a16:creationId xmlns:a16="http://schemas.microsoft.com/office/drawing/2014/main" id="{902A261A-9558-48B0-9C3C-377D91AB4046}"/>
              </a:ext>
            </a:extLst>
          </p:cNvPr>
          <p:cNvPicPr>
            <a:picLocks noChangeAspect="1"/>
          </p:cNvPicPr>
          <p:nvPr/>
        </p:nvPicPr>
        <p:blipFill>
          <a:blip r:embed="rId2"/>
          <a:stretch>
            <a:fillRect/>
          </a:stretch>
        </p:blipFill>
        <p:spPr>
          <a:xfrm>
            <a:off x="1358034" y="6195619"/>
            <a:ext cx="1598805" cy="539280"/>
          </a:xfrm>
          <a:prstGeom prst="rect">
            <a:avLst/>
          </a:prstGeom>
        </p:spPr>
      </p:pic>
      <p:sp>
        <p:nvSpPr>
          <p:cNvPr id="8" name="Content Placeholder 2">
            <a:extLst>
              <a:ext uri="{FF2B5EF4-FFF2-40B4-BE49-F238E27FC236}">
                <a16:creationId xmlns:a16="http://schemas.microsoft.com/office/drawing/2014/main" id="{530A281A-8F78-4D96-BC40-FC81756B3BE8}"/>
              </a:ext>
            </a:extLst>
          </p:cNvPr>
          <p:cNvSpPr txBox="1">
            <a:spLocks/>
          </p:cNvSpPr>
          <p:nvPr/>
        </p:nvSpPr>
        <p:spPr>
          <a:xfrm>
            <a:off x="253625" y="1200752"/>
            <a:ext cx="11434813" cy="4102768"/>
          </a:xfrm>
          <a:prstGeom prst="rect">
            <a:avLst/>
          </a:prstGeom>
        </p:spPr>
        <p:txBody>
          <a:bodyPr vert="horz" lIns="91440" tIns="45720" rIns="91440" bIns="45720" rtlCol="0" anchor="t">
            <a:normAutofit fontScale="92500"/>
          </a:bodyPr>
          <a:lstStyle>
            <a:lvl1pPr marL="457200" indent="-457200" algn="l" defTabSz="914400" rtl="0" eaLnBrk="1" latinLnBrk="0" hangingPunct="1">
              <a:lnSpc>
                <a:spcPct val="90000"/>
              </a:lnSpc>
              <a:spcBef>
                <a:spcPts val="1000"/>
              </a:spcBef>
              <a:buClr>
                <a:schemeClr val="accent6"/>
              </a:buClr>
              <a:buFont typeface="Arial" panose="020B0604020202020204" pitchFamily="34" charset="0"/>
              <a:buChar char="•"/>
              <a:defRPr sz="2800" b="0" kern="1200">
                <a:solidFill>
                  <a:schemeClr val="tx1"/>
                </a:solidFill>
                <a:latin typeface="+mn-lt"/>
                <a:ea typeface="+mn-ea"/>
                <a:cs typeface="+mn-cs"/>
              </a:defRPr>
            </a:lvl1pPr>
            <a:lvl2pPr marL="800100" indent="-342900" algn="l" defTabSz="914400" rtl="0" eaLnBrk="1" latinLnBrk="0" hangingPunct="1">
              <a:lnSpc>
                <a:spcPct val="90000"/>
              </a:lnSpc>
              <a:spcBef>
                <a:spcPts val="500"/>
              </a:spcBef>
              <a:buClr>
                <a:schemeClr val="tx2"/>
              </a:buClr>
              <a:buFont typeface="Arial" panose="020B0604020202020204" pitchFamily="34" charset="0"/>
              <a:buChar char="•"/>
              <a:defRPr sz="2400" b="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chemeClr val="tx2"/>
              </a:buClr>
              <a:buFont typeface="Segoe UI" panose="020B0502040204020203" pitchFamily="34" charset="0"/>
              <a:buChar char="-"/>
              <a:defRPr sz="2000" b="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tx2"/>
              </a:buClr>
              <a:buFont typeface="Segoe UI" panose="020B0502040204020203" pitchFamily="34" charset="0"/>
              <a:buChar char="-"/>
              <a:defRPr sz="1800" b="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tx2"/>
              </a:buClr>
              <a:buFont typeface="Segoe UI" panose="020B0502040204020203" pitchFamily="34" charset="0"/>
              <a:buChar char="-"/>
              <a:defRPr sz="1800" b="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indent="-228600"/>
            <a:r>
              <a:rPr lang="en-US" sz="2400">
                <a:cs typeface="Segoe UI"/>
              </a:rPr>
              <a:t>Reflecting required operational IROL margin is straightforward</a:t>
            </a:r>
          </a:p>
          <a:p>
            <a:pPr indent="-228600"/>
            <a:r>
              <a:rPr lang="en-US" sz="2400">
                <a:cs typeface="Segoe UI"/>
              </a:rPr>
              <a:t>Also consider any expected system changes such as additional generation build that will likely lower limits</a:t>
            </a:r>
          </a:p>
          <a:p>
            <a:pPr indent="-228600"/>
            <a:r>
              <a:rPr lang="en-US" sz="2400">
                <a:cs typeface="Segoe UI"/>
              </a:rPr>
              <a:t>Options for reflecting impact of grid outages on limits – ideally model outages impacting flows and the resulting </a:t>
            </a:r>
            <a:r>
              <a:rPr lang="en-US" sz="2400" err="1">
                <a:cs typeface="Segoe UI"/>
              </a:rPr>
              <a:t>derates</a:t>
            </a:r>
            <a:r>
              <a:rPr lang="en-US" sz="2400">
                <a:cs typeface="Segoe UI"/>
              </a:rPr>
              <a:t> on GTLs</a:t>
            </a:r>
            <a:endParaRPr lang="en-US"/>
          </a:p>
          <a:p>
            <a:pPr lvl="1" indent="-228600"/>
            <a:r>
              <a:rPr lang="en-US">
                <a:cs typeface="Segoe UI"/>
              </a:rPr>
              <a:t>Multiple years of historic outage patterns by voltage level</a:t>
            </a:r>
          </a:p>
          <a:p>
            <a:pPr lvl="1" indent="-228600"/>
            <a:r>
              <a:rPr lang="en-US">
                <a:cs typeface="Segoe UI"/>
              </a:rPr>
              <a:t>Define typical “expected” future outage pattern or probabilistic solution</a:t>
            </a:r>
          </a:p>
          <a:p>
            <a:pPr lvl="1" indent="-228600"/>
            <a:r>
              <a:rPr lang="en-US">
                <a:cs typeface="Segoe UI"/>
              </a:rPr>
              <a:t>If not modeling outages explicitly in case, at a minimum use average seasonal </a:t>
            </a:r>
            <a:r>
              <a:rPr lang="en-US" err="1">
                <a:cs typeface="Segoe UI"/>
              </a:rPr>
              <a:t>derate</a:t>
            </a:r>
            <a:r>
              <a:rPr lang="en-US">
                <a:cs typeface="Segoe UI"/>
              </a:rPr>
              <a:t> of GTL based on historical limits for older GTC’s and apply to similar newer GTC’s based on number and voltage level of prior outage lines in definitions</a:t>
            </a:r>
          </a:p>
          <a:p>
            <a:pPr lvl="2"/>
            <a:r>
              <a:rPr lang="en-US" sz="2400">
                <a:cs typeface="Segoe UI"/>
              </a:rPr>
              <a:t>Complex GTC’s with many lines and prior outage impacts will be more heavily impacted</a:t>
            </a:r>
          </a:p>
          <a:p>
            <a:pPr marL="0" indent="0">
              <a:buFont typeface="Arial" panose="020B0604020202020204" pitchFamily="34" charset="0"/>
              <a:buNone/>
            </a:pPr>
            <a:endParaRPr lang="en-US" sz="2400"/>
          </a:p>
        </p:txBody>
      </p:sp>
    </p:spTree>
    <p:extLst>
      <p:ext uri="{BB962C8B-B14F-4D97-AF65-F5344CB8AC3E}">
        <p14:creationId xmlns:p14="http://schemas.microsoft.com/office/powerpoint/2010/main" val="1320018839"/>
      </p:ext>
    </p:extLst>
  </p:cSld>
  <p:clrMapOvr>
    <a:masterClrMapping/>
  </p:clrMapOvr>
  <p:transition>
    <p:wipe di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1881B2-83C4-4697-B2C3-C89B9F14F3B2}"/>
              </a:ext>
            </a:extLst>
          </p:cNvPr>
          <p:cNvSpPr>
            <a:spLocks noGrp="1"/>
          </p:cNvSpPr>
          <p:nvPr>
            <p:ph type="title"/>
          </p:nvPr>
        </p:nvSpPr>
        <p:spPr>
          <a:xfrm>
            <a:off x="173550" y="435245"/>
            <a:ext cx="11274552" cy="441980"/>
          </a:xfrm>
        </p:spPr>
        <p:txBody>
          <a:bodyPr/>
          <a:lstStyle/>
          <a:p>
            <a:r>
              <a:rPr lang="en-US"/>
              <a:t>4. Avoided Reliability Project Cost</a:t>
            </a:r>
          </a:p>
        </p:txBody>
      </p:sp>
      <p:sp>
        <p:nvSpPr>
          <p:cNvPr id="3" name="Content Placeholder 2">
            <a:extLst>
              <a:ext uri="{FF2B5EF4-FFF2-40B4-BE49-F238E27FC236}">
                <a16:creationId xmlns:a16="http://schemas.microsoft.com/office/drawing/2014/main" id="{DBB997B3-54D2-4F8D-9A99-E4312E5BA3F5}"/>
              </a:ext>
            </a:extLst>
          </p:cNvPr>
          <p:cNvSpPr>
            <a:spLocks noGrp="1"/>
          </p:cNvSpPr>
          <p:nvPr>
            <p:ph sz="quarter" idx="13"/>
          </p:nvPr>
        </p:nvSpPr>
        <p:spPr>
          <a:xfrm>
            <a:off x="855804" y="1387735"/>
            <a:ext cx="10929044" cy="3668367"/>
          </a:xfrm>
        </p:spPr>
        <p:txBody>
          <a:bodyPr vert="horz" lIns="91440" tIns="45720" rIns="91440" bIns="45720" rtlCol="0" anchor="t">
            <a:normAutofit fontScale="85000" lnSpcReduction="20000"/>
          </a:bodyPr>
          <a:lstStyle/>
          <a:p>
            <a:pPr indent="-228600"/>
            <a:r>
              <a:rPr lang="en-US"/>
              <a:t>Include in benefits the costs of any investments not needed due to the implementation of the GTC exit strategy including avoided costs of</a:t>
            </a:r>
          </a:p>
          <a:p>
            <a:pPr lvl="1" indent="-228600"/>
            <a:r>
              <a:rPr lang="en-US"/>
              <a:t>shunt devices </a:t>
            </a:r>
          </a:p>
          <a:p>
            <a:pPr lvl="1" indent="-228600"/>
            <a:r>
              <a:rPr lang="en-US"/>
              <a:t>deferred reliability projects or upgrades</a:t>
            </a:r>
          </a:p>
          <a:p>
            <a:pPr indent="-228600"/>
            <a:endParaRPr lang="en-US">
              <a:cs typeface="Calibri"/>
            </a:endParaRPr>
          </a:p>
          <a:p>
            <a:pPr indent="-228600"/>
            <a:r>
              <a:rPr lang="en-US">
                <a:cs typeface="Calibri"/>
              </a:rPr>
              <a:t>ERCOT is doing this already, however, there is limited documentation around how the evaluation is being done</a:t>
            </a:r>
          </a:p>
          <a:p>
            <a:pPr indent="-228600"/>
            <a:endParaRPr lang="en-US">
              <a:cs typeface="Calibri"/>
            </a:endParaRPr>
          </a:p>
          <a:p>
            <a:pPr indent="-228600"/>
            <a:r>
              <a:rPr lang="en-US">
                <a:cs typeface="Calibri"/>
              </a:rPr>
              <a:t>The length of the assessment can be critical - include signals from LTSA and System Needs and Constraints Report to capture reliability upgrades needed to serve major load centers on the longer term that may be avoided</a:t>
            </a:r>
          </a:p>
        </p:txBody>
      </p:sp>
      <p:sp>
        <p:nvSpPr>
          <p:cNvPr id="5" name="Slide Number Placeholder 4">
            <a:extLst>
              <a:ext uri="{FF2B5EF4-FFF2-40B4-BE49-F238E27FC236}">
                <a16:creationId xmlns:a16="http://schemas.microsoft.com/office/drawing/2014/main" id="{A249DB69-5BAC-4A4E-8194-51422799570E}"/>
              </a:ext>
            </a:extLst>
          </p:cNvPr>
          <p:cNvSpPr>
            <a:spLocks noGrp="1"/>
          </p:cNvSpPr>
          <p:nvPr>
            <p:ph type="sldNum" sz="quarter" idx="4"/>
          </p:nvPr>
        </p:nvSpPr>
        <p:spPr/>
        <p:txBody>
          <a:bodyPr/>
          <a:lstStyle/>
          <a:p>
            <a:r>
              <a:rPr lang="en-US">
                <a:solidFill>
                  <a:schemeClr val="tx2">
                    <a:lumMod val="50000"/>
                  </a:schemeClr>
                </a:solidFill>
                <a:ea typeface="Frutiger LT Std 45 Light" charset="0"/>
                <a:cs typeface="Frutiger LT Std 45 Light" charset="0"/>
              </a:rPr>
              <a:t>| </a:t>
            </a:r>
            <a:fld id="{57FD9E64-1A1F-0D48-B0C9-4E7AB1203E52}" type="slidenum">
              <a:rPr lang="en-US" smtClean="0">
                <a:solidFill>
                  <a:schemeClr val="tx2">
                    <a:lumMod val="50000"/>
                  </a:schemeClr>
                </a:solidFill>
                <a:ea typeface="Frutiger LT Std 45 Light" charset="0"/>
                <a:cs typeface="Frutiger LT Std 45 Light" charset="0"/>
              </a:rPr>
              <a:pPr/>
              <a:t>7</a:t>
            </a:fld>
            <a:endParaRPr lang="en-US"/>
          </a:p>
        </p:txBody>
      </p:sp>
      <p:sp>
        <p:nvSpPr>
          <p:cNvPr id="11" name="Footer Placeholder 3">
            <a:extLst>
              <a:ext uri="{FF2B5EF4-FFF2-40B4-BE49-F238E27FC236}">
                <a16:creationId xmlns:a16="http://schemas.microsoft.com/office/drawing/2014/main" id="{8FCD8332-8023-47C2-B954-4673AE9BD368}"/>
              </a:ext>
            </a:extLst>
          </p:cNvPr>
          <p:cNvSpPr txBox="1">
            <a:spLocks/>
          </p:cNvSpPr>
          <p:nvPr/>
        </p:nvSpPr>
        <p:spPr>
          <a:xfrm>
            <a:off x="8064674" y="6601729"/>
            <a:ext cx="4989588" cy="266341"/>
          </a:xfrm>
          <a:prstGeom prst="rect">
            <a:avLst/>
          </a:prstGeom>
        </p:spPr>
        <p:txBody>
          <a:bodyPr vert="horz" lIns="91440" tIns="45720" rIns="91440" bIns="45720" rtlCol="0" anchor="b">
            <a:normAutofit/>
          </a:bodyPr>
          <a:lstStyle>
            <a:lvl1pPr marL="0" marR="0" indent="0" algn="l" defTabSz="914400" rtl="0" eaLnBrk="1" fontAlgn="auto" latinLnBrk="0" hangingPunct="1">
              <a:lnSpc>
                <a:spcPct val="125000"/>
              </a:lnSpc>
              <a:spcBef>
                <a:spcPts val="900"/>
              </a:spcBef>
              <a:spcAft>
                <a:spcPts val="0"/>
              </a:spcAft>
              <a:buClr>
                <a:srgbClr val="001A70">
                  <a:lumMod val="75000"/>
                </a:srgbClr>
              </a:buClr>
              <a:buSzPct val="120000"/>
              <a:buFontTx/>
              <a:buNone/>
              <a:tabLst/>
              <a:defRPr sz="2400" b="1" kern="1200">
                <a:solidFill>
                  <a:schemeClr val="tx1"/>
                </a:solidFill>
                <a:latin typeface="Segoe UI" panose="020B0502040204020203" pitchFamily="34" charset="0"/>
                <a:ea typeface="+mn-ea"/>
                <a:cs typeface="Segoe UI" panose="020B0502040204020203" pitchFamily="34" charset="0"/>
              </a:defRPr>
            </a:lvl1pPr>
            <a:lvl2pPr marL="457200" marR="0" indent="0" algn="l" defTabSz="914400" rtl="0" eaLnBrk="1" fontAlgn="auto" latinLnBrk="0" hangingPunct="1">
              <a:lnSpc>
                <a:spcPct val="125000"/>
              </a:lnSpc>
              <a:spcBef>
                <a:spcPts val="600"/>
              </a:spcBef>
              <a:spcAft>
                <a:spcPts val="600"/>
              </a:spcAft>
              <a:buClr>
                <a:srgbClr val="509E2F"/>
              </a:buClr>
              <a:buSzTx/>
              <a:buFont typeface="Wingdings" pitchFamily="2" charset="2"/>
              <a:buNone/>
              <a:tabLst/>
              <a:defRPr sz="2000" b="1" kern="1200">
                <a:solidFill>
                  <a:schemeClr val="tx1"/>
                </a:solidFill>
                <a:latin typeface="Segoe UI" panose="020B0502040204020203" pitchFamily="34" charset="0"/>
                <a:ea typeface="+mn-ea"/>
                <a:cs typeface="Segoe UI" panose="020B0502040204020203" pitchFamily="34" charset="0"/>
              </a:defRPr>
            </a:lvl2pPr>
            <a:lvl3pPr marL="914400" marR="0" indent="0" algn="l" defTabSz="914400" rtl="0" eaLnBrk="1" fontAlgn="auto" latinLnBrk="0" hangingPunct="1">
              <a:lnSpc>
                <a:spcPct val="100000"/>
              </a:lnSpc>
              <a:spcBef>
                <a:spcPct val="20000"/>
              </a:spcBef>
              <a:spcAft>
                <a:spcPts val="0"/>
              </a:spcAft>
              <a:buClr>
                <a:srgbClr val="C4D600"/>
              </a:buClr>
              <a:buSzTx/>
              <a:buFont typeface="Arial" pitchFamily="34" charset="0"/>
              <a:buNone/>
              <a:tabLst/>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US" sz="1000" b="0" kern="0">
                <a:solidFill>
                  <a:schemeClr val="accent1"/>
                </a:solidFill>
                <a:cs typeface="Segoe UI Semilight" panose="020B0402040204020203" pitchFamily="34" charset="0"/>
              </a:rPr>
              <a:t>January 2021 PLWG, GTC Exit Solutions in Transmission Planning</a:t>
            </a:r>
            <a:endParaRPr lang="en-US" sz="1000" b="0">
              <a:solidFill>
                <a:schemeClr val="accent1"/>
              </a:solidFill>
            </a:endParaRPr>
          </a:p>
        </p:txBody>
      </p:sp>
      <p:pic>
        <p:nvPicPr>
          <p:cNvPr id="15" name="Picture 14">
            <a:extLst>
              <a:ext uri="{FF2B5EF4-FFF2-40B4-BE49-F238E27FC236}">
                <a16:creationId xmlns:a16="http://schemas.microsoft.com/office/drawing/2014/main" id="{902A261A-9558-48B0-9C3C-377D91AB4046}"/>
              </a:ext>
            </a:extLst>
          </p:cNvPr>
          <p:cNvPicPr>
            <a:picLocks noChangeAspect="1"/>
          </p:cNvPicPr>
          <p:nvPr/>
        </p:nvPicPr>
        <p:blipFill>
          <a:blip r:embed="rId2"/>
          <a:stretch>
            <a:fillRect/>
          </a:stretch>
        </p:blipFill>
        <p:spPr>
          <a:xfrm>
            <a:off x="1358034" y="6195619"/>
            <a:ext cx="1598805" cy="539280"/>
          </a:xfrm>
          <a:prstGeom prst="rect">
            <a:avLst/>
          </a:prstGeom>
        </p:spPr>
      </p:pic>
    </p:spTree>
    <p:extLst>
      <p:ext uri="{BB962C8B-B14F-4D97-AF65-F5344CB8AC3E}">
        <p14:creationId xmlns:p14="http://schemas.microsoft.com/office/powerpoint/2010/main" val="3744141840"/>
      </p:ext>
    </p:extLst>
  </p:cSld>
  <p:clrMapOvr>
    <a:masterClrMapping/>
  </p:clrMapOvr>
  <p:transition>
    <p:wipe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1881B2-83C4-4697-B2C3-C89B9F14F3B2}"/>
              </a:ext>
            </a:extLst>
          </p:cNvPr>
          <p:cNvSpPr>
            <a:spLocks noGrp="1"/>
          </p:cNvSpPr>
          <p:nvPr>
            <p:ph type="title"/>
          </p:nvPr>
        </p:nvSpPr>
        <p:spPr>
          <a:xfrm>
            <a:off x="173550" y="123100"/>
            <a:ext cx="11274552" cy="359446"/>
          </a:xfrm>
        </p:spPr>
        <p:txBody>
          <a:bodyPr/>
          <a:lstStyle/>
          <a:p>
            <a:r>
              <a:rPr lang="en-US"/>
              <a:t>5. Reduced Reserve Margin</a:t>
            </a:r>
          </a:p>
        </p:txBody>
      </p:sp>
      <p:sp>
        <p:nvSpPr>
          <p:cNvPr id="3" name="Content Placeholder 2">
            <a:extLst>
              <a:ext uri="{FF2B5EF4-FFF2-40B4-BE49-F238E27FC236}">
                <a16:creationId xmlns:a16="http://schemas.microsoft.com/office/drawing/2014/main" id="{DBB997B3-54D2-4F8D-9A99-E4312E5BA3F5}"/>
              </a:ext>
            </a:extLst>
          </p:cNvPr>
          <p:cNvSpPr>
            <a:spLocks noGrp="1"/>
          </p:cNvSpPr>
          <p:nvPr>
            <p:ph sz="quarter" idx="13"/>
          </p:nvPr>
        </p:nvSpPr>
        <p:spPr>
          <a:xfrm>
            <a:off x="244433" y="693436"/>
            <a:ext cx="5500419" cy="5598312"/>
          </a:xfrm>
        </p:spPr>
        <p:txBody>
          <a:bodyPr vert="horz" lIns="91440" tIns="45720" rIns="91440" bIns="45720" rtlCol="0" anchor="t">
            <a:normAutofit fontScale="92500"/>
          </a:bodyPr>
          <a:lstStyle/>
          <a:p>
            <a:pPr indent="-228600"/>
            <a:r>
              <a:rPr lang="en-US" sz="2200">
                <a:cs typeface="Segoe UI"/>
              </a:rPr>
              <a:t>The long-term impact of GTC’s on development locations is uncertain but is expected to be negative and more severe in regions with GTCs that separate the best resource areas from the higher demand areas</a:t>
            </a:r>
          </a:p>
          <a:p>
            <a:pPr indent="-228600"/>
            <a:r>
              <a:rPr lang="en-US" sz="2200">
                <a:cs typeface="Segoe UI"/>
              </a:rPr>
              <a:t>At a minimum, the short and medium-term impact to operating projects and projects currently meeting planning criteria must be reflected in models</a:t>
            </a:r>
          </a:p>
          <a:p>
            <a:pPr indent="-228600"/>
            <a:r>
              <a:rPr lang="en-US" sz="2200">
                <a:cs typeface="Segoe UI"/>
              </a:rPr>
              <a:t>The combined impact of all GTC’s simultaneously will have a bigger effect on Expected Unserved Energy than when considered separately, as the relationship between reserve margin and EUE is non-linear (see graph)</a:t>
            </a:r>
          </a:p>
          <a:p>
            <a:pPr indent="-228600"/>
            <a:r>
              <a:rPr lang="en-US" sz="2200">
                <a:cs typeface="Segoe UI"/>
              </a:rPr>
              <a:t>Leverage the Reserve Margin Study by </a:t>
            </a:r>
            <a:r>
              <a:rPr lang="en-US" sz="2200" err="1">
                <a:cs typeface="Segoe UI"/>
              </a:rPr>
              <a:t>Astrapé</a:t>
            </a:r>
            <a:r>
              <a:rPr lang="en-US" sz="2200">
                <a:cs typeface="Segoe UI"/>
              </a:rPr>
              <a:t> to evaluate the increased risk of reliability events due to GTC-constrained generation</a:t>
            </a:r>
          </a:p>
          <a:p>
            <a:pPr marL="0" indent="0">
              <a:buNone/>
            </a:pPr>
            <a:endParaRPr lang="en-US"/>
          </a:p>
        </p:txBody>
      </p:sp>
      <p:sp>
        <p:nvSpPr>
          <p:cNvPr id="5" name="Slide Number Placeholder 4">
            <a:extLst>
              <a:ext uri="{FF2B5EF4-FFF2-40B4-BE49-F238E27FC236}">
                <a16:creationId xmlns:a16="http://schemas.microsoft.com/office/drawing/2014/main" id="{A249DB69-5BAC-4A4E-8194-51422799570E}"/>
              </a:ext>
            </a:extLst>
          </p:cNvPr>
          <p:cNvSpPr>
            <a:spLocks noGrp="1"/>
          </p:cNvSpPr>
          <p:nvPr>
            <p:ph type="sldNum" sz="quarter" idx="4"/>
          </p:nvPr>
        </p:nvSpPr>
        <p:spPr/>
        <p:txBody>
          <a:bodyPr/>
          <a:lstStyle/>
          <a:p>
            <a:r>
              <a:rPr lang="en-US">
                <a:solidFill>
                  <a:schemeClr val="tx2">
                    <a:lumMod val="50000"/>
                  </a:schemeClr>
                </a:solidFill>
                <a:ea typeface="Frutiger LT Std 45 Light" charset="0"/>
                <a:cs typeface="Frutiger LT Std 45 Light" charset="0"/>
              </a:rPr>
              <a:t>| </a:t>
            </a:r>
            <a:fld id="{57FD9E64-1A1F-0D48-B0C9-4E7AB1203E52}" type="slidenum">
              <a:rPr lang="en-US" smtClean="0">
                <a:solidFill>
                  <a:schemeClr val="tx2">
                    <a:lumMod val="50000"/>
                  </a:schemeClr>
                </a:solidFill>
                <a:ea typeface="Frutiger LT Std 45 Light" charset="0"/>
                <a:cs typeface="Frutiger LT Std 45 Light" charset="0"/>
              </a:rPr>
              <a:pPr/>
              <a:t>8</a:t>
            </a:fld>
            <a:endParaRPr lang="en-US"/>
          </a:p>
        </p:txBody>
      </p:sp>
      <p:sp>
        <p:nvSpPr>
          <p:cNvPr id="11" name="Footer Placeholder 3">
            <a:extLst>
              <a:ext uri="{FF2B5EF4-FFF2-40B4-BE49-F238E27FC236}">
                <a16:creationId xmlns:a16="http://schemas.microsoft.com/office/drawing/2014/main" id="{8FCD8332-8023-47C2-B954-4673AE9BD368}"/>
              </a:ext>
            </a:extLst>
          </p:cNvPr>
          <p:cNvSpPr txBox="1">
            <a:spLocks/>
          </p:cNvSpPr>
          <p:nvPr/>
        </p:nvSpPr>
        <p:spPr>
          <a:xfrm>
            <a:off x="8064674" y="6601729"/>
            <a:ext cx="4989588" cy="266341"/>
          </a:xfrm>
          <a:prstGeom prst="rect">
            <a:avLst/>
          </a:prstGeom>
        </p:spPr>
        <p:txBody>
          <a:bodyPr vert="horz" lIns="91440" tIns="45720" rIns="91440" bIns="45720" rtlCol="0" anchor="b">
            <a:normAutofit/>
          </a:bodyPr>
          <a:lstStyle>
            <a:lvl1pPr marL="0" marR="0" indent="0" algn="l" defTabSz="914400" rtl="0" eaLnBrk="1" fontAlgn="auto" latinLnBrk="0" hangingPunct="1">
              <a:lnSpc>
                <a:spcPct val="125000"/>
              </a:lnSpc>
              <a:spcBef>
                <a:spcPts val="900"/>
              </a:spcBef>
              <a:spcAft>
                <a:spcPts val="0"/>
              </a:spcAft>
              <a:buClr>
                <a:srgbClr val="001A70">
                  <a:lumMod val="75000"/>
                </a:srgbClr>
              </a:buClr>
              <a:buSzPct val="120000"/>
              <a:buFontTx/>
              <a:buNone/>
              <a:tabLst/>
              <a:defRPr sz="2400" b="1" kern="1200">
                <a:solidFill>
                  <a:schemeClr val="tx1"/>
                </a:solidFill>
                <a:latin typeface="Segoe UI" panose="020B0502040204020203" pitchFamily="34" charset="0"/>
                <a:ea typeface="+mn-ea"/>
                <a:cs typeface="Segoe UI" panose="020B0502040204020203" pitchFamily="34" charset="0"/>
              </a:defRPr>
            </a:lvl1pPr>
            <a:lvl2pPr marL="457200" marR="0" indent="0" algn="l" defTabSz="914400" rtl="0" eaLnBrk="1" fontAlgn="auto" latinLnBrk="0" hangingPunct="1">
              <a:lnSpc>
                <a:spcPct val="125000"/>
              </a:lnSpc>
              <a:spcBef>
                <a:spcPts val="600"/>
              </a:spcBef>
              <a:spcAft>
                <a:spcPts val="600"/>
              </a:spcAft>
              <a:buClr>
                <a:srgbClr val="509E2F"/>
              </a:buClr>
              <a:buSzTx/>
              <a:buFont typeface="Wingdings" pitchFamily="2" charset="2"/>
              <a:buNone/>
              <a:tabLst/>
              <a:defRPr sz="2000" b="1" kern="1200">
                <a:solidFill>
                  <a:schemeClr val="tx1"/>
                </a:solidFill>
                <a:latin typeface="Segoe UI" panose="020B0502040204020203" pitchFamily="34" charset="0"/>
                <a:ea typeface="+mn-ea"/>
                <a:cs typeface="Segoe UI" panose="020B0502040204020203" pitchFamily="34" charset="0"/>
              </a:defRPr>
            </a:lvl2pPr>
            <a:lvl3pPr marL="914400" marR="0" indent="0" algn="l" defTabSz="914400" rtl="0" eaLnBrk="1" fontAlgn="auto" latinLnBrk="0" hangingPunct="1">
              <a:lnSpc>
                <a:spcPct val="100000"/>
              </a:lnSpc>
              <a:spcBef>
                <a:spcPct val="20000"/>
              </a:spcBef>
              <a:spcAft>
                <a:spcPts val="0"/>
              </a:spcAft>
              <a:buClr>
                <a:srgbClr val="C4D600"/>
              </a:buClr>
              <a:buSzTx/>
              <a:buFont typeface="Arial" pitchFamily="34" charset="0"/>
              <a:buNone/>
              <a:tabLst/>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US" sz="1000" b="0" kern="0">
                <a:solidFill>
                  <a:schemeClr val="accent1"/>
                </a:solidFill>
                <a:cs typeface="Segoe UI Semilight" panose="020B0402040204020203" pitchFamily="34" charset="0"/>
              </a:rPr>
              <a:t>January 2021 PLWG, GTC Exit Solutions in Transmission Planning</a:t>
            </a:r>
            <a:endParaRPr lang="en-US" sz="1000" b="0">
              <a:solidFill>
                <a:schemeClr val="accent1"/>
              </a:solidFill>
            </a:endParaRPr>
          </a:p>
        </p:txBody>
      </p:sp>
      <p:pic>
        <p:nvPicPr>
          <p:cNvPr id="15" name="Picture 14">
            <a:extLst>
              <a:ext uri="{FF2B5EF4-FFF2-40B4-BE49-F238E27FC236}">
                <a16:creationId xmlns:a16="http://schemas.microsoft.com/office/drawing/2014/main" id="{902A261A-9558-48B0-9C3C-377D91AB4046}"/>
              </a:ext>
            </a:extLst>
          </p:cNvPr>
          <p:cNvPicPr>
            <a:picLocks noChangeAspect="1"/>
          </p:cNvPicPr>
          <p:nvPr/>
        </p:nvPicPr>
        <p:blipFill>
          <a:blip r:embed="rId2"/>
          <a:stretch>
            <a:fillRect/>
          </a:stretch>
        </p:blipFill>
        <p:spPr>
          <a:xfrm>
            <a:off x="1358034" y="6195619"/>
            <a:ext cx="1598805" cy="539280"/>
          </a:xfrm>
          <a:prstGeom prst="rect">
            <a:avLst/>
          </a:prstGeom>
        </p:spPr>
      </p:pic>
      <p:sp>
        <p:nvSpPr>
          <p:cNvPr id="4" name="TextBox 3">
            <a:extLst>
              <a:ext uri="{FF2B5EF4-FFF2-40B4-BE49-F238E27FC236}">
                <a16:creationId xmlns:a16="http://schemas.microsoft.com/office/drawing/2014/main" id="{18A52015-3179-4CD5-BA3D-AFBBE69C6AFF}"/>
              </a:ext>
            </a:extLst>
          </p:cNvPr>
          <p:cNvSpPr txBox="1"/>
          <p:nvPr/>
        </p:nvSpPr>
        <p:spPr>
          <a:xfrm>
            <a:off x="6330462" y="5298872"/>
            <a:ext cx="4989588" cy="307777"/>
          </a:xfrm>
          <a:prstGeom prst="rect">
            <a:avLst/>
          </a:prstGeom>
          <a:noFill/>
        </p:spPr>
        <p:txBody>
          <a:bodyPr wrap="square" rtlCol="0">
            <a:spAutoFit/>
          </a:bodyPr>
          <a:lstStyle/>
          <a:p>
            <a:r>
              <a:rPr lang="en-US" sz="1400"/>
              <a:t>Source: 2020 EORM Study SAWG Presentation 10/26/2020</a:t>
            </a:r>
          </a:p>
        </p:txBody>
      </p:sp>
      <p:grpSp>
        <p:nvGrpSpPr>
          <p:cNvPr id="7" name="Group 6">
            <a:extLst>
              <a:ext uri="{FF2B5EF4-FFF2-40B4-BE49-F238E27FC236}">
                <a16:creationId xmlns:a16="http://schemas.microsoft.com/office/drawing/2014/main" id="{274C810F-1E66-48E0-8949-4C8DAC68440F}"/>
              </a:ext>
            </a:extLst>
          </p:cNvPr>
          <p:cNvGrpSpPr/>
          <p:nvPr/>
        </p:nvGrpSpPr>
        <p:grpSpPr>
          <a:xfrm>
            <a:off x="5810826" y="1588843"/>
            <a:ext cx="6230523" cy="3656869"/>
            <a:chOff x="5810826" y="1588843"/>
            <a:chExt cx="6230523" cy="3656869"/>
          </a:xfrm>
        </p:grpSpPr>
        <p:pic>
          <p:nvPicPr>
            <p:cNvPr id="9" name="Picture 8">
              <a:extLst>
                <a:ext uri="{FF2B5EF4-FFF2-40B4-BE49-F238E27FC236}">
                  <a16:creationId xmlns:a16="http://schemas.microsoft.com/office/drawing/2014/main" id="{05264FB2-DBAA-4138-9DFB-A455FC7DE003}"/>
                </a:ext>
              </a:extLst>
            </p:cNvPr>
            <p:cNvPicPr>
              <a:picLocks noChangeAspect="1"/>
            </p:cNvPicPr>
            <p:nvPr/>
          </p:nvPicPr>
          <p:blipFill>
            <a:blip r:embed="rId3"/>
            <a:stretch>
              <a:fillRect/>
            </a:stretch>
          </p:blipFill>
          <p:spPr>
            <a:xfrm>
              <a:off x="5810826" y="1588843"/>
              <a:ext cx="6230523" cy="3656869"/>
            </a:xfrm>
            <a:prstGeom prst="rect">
              <a:avLst/>
            </a:prstGeom>
          </p:spPr>
        </p:pic>
        <p:sp>
          <p:nvSpPr>
            <p:cNvPr id="6" name="Rectangle 5">
              <a:extLst>
                <a:ext uri="{FF2B5EF4-FFF2-40B4-BE49-F238E27FC236}">
                  <a16:creationId xmlns:a16="http://schemas.microsoft.com/office/drawing/2014/main" id="{05A8DCF1-966C-4B8D-8F7D-8337F855324A}"/>
                </a:ext>
              </a:extLst>
            </p:cNvPr>
            <p:cNvSpPr/>
            <p:nvPr/>
          </p:nvSpPr>
          <p:spPr>
            <a:xfrm>
              <a:off x="7713785" y="2344615"/>
              <a:ext cx="1793630" cy="359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379953257"/>
      </p:ext>
    </p:extLst>
  </p:cSld>
  <p:clrMapOvr>
    <a:masterClrMapping/>
  </p:clrMapOvr>
  <p:transition>
    <p:wipe di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1881B2-83C4-4697-B2C3-C89B9F14F3B2}"/>
              </a:ext>
            </a:extLst>
          </p:cNvPr>
          <p:cNvSpPr>
            <a:spLocks noGrp="1"/>
          </p:cNvSpPr>
          <p:nvPr>
            <p:ph type="title"/>
          </p:nvPr>
        </p:nvSpPr>
        <p:spPr>
          <a:xfrm>
            <a:off x="173550" y="123100"/>
            <a:ext cx="11274552" cy="359446"/>
          </a:xfrm>
        </p:spPr>
        <p:txBody>
          <a:bodyPr/>
          <a:lstStyle/>
          <a:p>
            <a:r>
              <a:rPr lang="en-US"/>
              <a:t>5. Reduced Reserve Margin</a:t>
            </a:r>
          </a:p>
        </p:txBody>
      </p:sp>
      <p:sp>
        <p:nvSpPr>
          <p:cNvPr id="5" name="Slide Number Placeholder 4">
            <a:extLst>
              <a:ext uri="{FF2B5EF4-FFF2-40B4-BE49-F238E27FC236}">
                <a16:creationId xmlns:a16="http://schemas.microsoft.com/office/drawing/2014/main" id="{A249DB69-5BAC-4A4E-8194-51422799570E}"/>
              </a:ext>
            </a:extLst>
          </p:cNvPr>
          <p:cNvSpPr>
            <a:spLocks noGrp="1"/>
          </p:cNvSpPr>
          <p:nvPr>
            <p:ph type="sldNum" sz="quarter" idx="4"/>
          </p:nvPr>
        </p:nvSpPr>
        <p:spPr/>
        <p:txBody>
          <a:bodyPr/>
          <a:lstStyle/>
          <a:p>
            <a:r>
              <a:rPr lang="en-US">
                <a:solidFill>
                  <a:schemeClr val="tx2">
                    <a:lumMod val="50000"/>
                  </a:schemeClr>
                </a:solidFill>
                <a:ea typeface="Frutiger LT Std 45 Light" charset="0"/>
                <a:cs typeface="Frutiger LT Std 45 Light" charset="0"/>
              </a:rPr>
              <a:t>| </a:t>
            </a:r>
            <a:fld id="{57FD9E64-1A1F-0D48-B0C9-4E7AB1203E52}" type="slidenum">
              <a:rPr lang="en-US" smtClean="0">
                <a:solidFill>
                  <a:schemeClr val="tx2">
                    <a:lumMod val="50000"/>
                  </a:schemeClr>
                </a:solidFill>
                <a:ea typeface="Frutiger LT Std 45 Light" charset="0"/>
                <a:cs typeface="Frutiger LT Std 45 Light" charset="0"/>
              </a:rPr>
              <a:pPr/>
              <a:t>9</a:t>
            </a:fld>
            <a:endParaRPr lang="en-US"/>
          </a:p>
        </p:txBody>
      </p:sp>
      <p:sp>
        <p:nvSpPr>
          <p:cNvPr id="11" name="Footer Placeholder 3">
            <a:extLst>
              <a:ext uri="{FF2B5EF4-FFF2-40B4-BE49-F238E27FC236}">
                <a16:creationId xmlns:a16="http://schemas.microsoft.com/office/drawing/2014/main" id="{8FCD8332-8023-47C2-B954-4673AE9BD368}"/>
              </a:ext>
            </a:extLst>
          </p:cNvPr>
          <p:cNvSpPr txBox="1">
            <a:spLocks/>
          </p:cNvSpPr>
          <p:nvPr/>
        </p:nvSpPr>
        <p:spPr>
          <a:xfrm>
            <a:off x="8064674" y="6601729"/>
            <a:ext cx="4989588" cy="266341"/>
          </a:xfrm>
          <a:prstGeom prst="rect">
            <a:avLst/>
          </a:prstGeom>
        </p:spPr>
        <p:txBody>
          <a:bodyPr vert="horz" lIns="91440" tIns="45720" rIns="91440" bIns="45720" rtlCol="0" anchor="b">
            <a:normAutofit/>
          </a:bodyPr>
          <a:lstStyle>
            <a:lvl1pPr marL="0" marR="0" indent="0" algn="l" defTabSz="914400" rtl="0" eaLnBrk="1" fontAlgn="auto" latinLnBrk="0" hangingPunct="1">
              <a:lnSpc>
                <a:spcPct val="125000"/>
              </a:lnSpc>
              <a:spcBef>
                <a:spcPts val="900"/>
              </a:spcBef>
              <a:spcAft>
                <a:spcPts val="0"/>
              </a:spcAft>
              <a:buClr>
                <a:srgbClr val="001A70">
                  <a:lumMod val="75000"/>
                </a:srgbClr>
              </a:buClr>
              <a:buSzPct val="120000"/>
              <a:buFontTx/>
              <a:buNone/>
              <a:tabLst/>
              <a:defRPr sz="2400" b="1" kern="1200">
                <a:solidFill>
                  <a:schemeClr val="tx1"/>
                </a:solidFill>
                <a:latin typeface="Segoe UI" panose="020B0502040204020203" pitchFamily="34" charset="0"/>
                <a:ea typeface="+mn-ea"/>
                <a:cs typeface="Segoe UI" panose="020B0502040204020203" pitchFamily="34" charset="0"/>
              </a:defRPr>
            </a:lvl1pPr>
            <a:lvl2pPr marL="457200" marR="0" indent="0" algn="l" defTabSz="914400" rtl="0" eaLnBrk="1" fontAlgn="auto" latinLnBrk="0" hangingPunct="1">
              <a:lnSpc>
                <a:spcPct val="125000"/>
              </a:lnSpc>
              <a:spcBef>
                <a:spcPts val="600"/>
              </a:spcBef>
              <a:spcAft>
                <a:spcPts val="600"/>
              </a:spcAft>
              <a:buClr>
                <a:srgbClr val="509E2F"/>
              </a:buClr>
              <a:buSzTx/>
              <a:buFont typeface="Wingdings" pitchFamily="2" charset="2"/>
              <a:buNone/>
              <a:tabLst/>
              <a:defRPr sz="2000" b="1" kern="1200">
                <a:solidFill>
                  <a:schemeClr val="tx1"/>
                </a:solidFill>
                <a:latin typeface="Segoe UI" panose="020B0502040204020203" pitchFamily="34" charset="0"/>
                <a:ea typeface="+mn-ea"/>
                <a:cs typeface="Segoe UI" panose="020B0502040204020203" pitchFamily="34" charset="0"/>
              </a:defRPr>
            </a:lvl2pPr>
            <a:lvl3pPr marL="914400" marR="0" indent="0" algn="l" defTabSz="914400" rtl="0" eaLnBrk="1" fontAlgn="auto" latinLnBrk="0" hangingPunct="1">
              <a:lnSpc>
                <a:spcPct val="100000"/>
              </a:lnSpc>
              <a:spcBef>
                <a:spcPct val="20000"/>
              </a:spcBef>
              <a:spcAft>
                <a:spcPts val="0"/>
              </a:spcAft>
              <a:buClr>
                <a:srgbClr val="C4D600"/>
              </a:buClr>
              <a:buSzTx/>
              <a:buFont typeface="Arial" pitchFamily="34" charset="0"/>
              <a:buNone/>
              <a:tabLst/>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US" sz="1000" b="0" kern="0">
                <a:solidFill>
                  <a:schemeClr val="accent1"/>
                </a:solidFill>
                <a:cs typeface="Segoe UI Semilight" panose="020B0402040204020203" pitchFamily="34" charset="0"/>
              </a:rPr>
              <a:t>January 2021 PLWG, GTC Exit Solutions in Transmission Planning</a:t>
            </a:r>
            <a:endParaRPr lang="en-US" sz="1000" b="0">
              <a:solidFill>
                <a:schemeClr val="accent1"/>
              </a:solidFill>
            </a:endParaRPr>
          </a:p>
        </p:txBody>
      </p:sp>
      <p:pic>
        <p:nvPicPr>
          <p:cNvPr id="15" name="Picture 14">
            <a:extLst>
              <a:ext uri="{FF2B5EF4-FFF2-40B4-BE49-F238E27FC236}">
                <a16:creationId xmlns:a16="http://schemas.microsoft.com/office/drawing/2014/main" id="{902A261A-9558-48B0-9C3C-377D91AB4046}"/>
              </a:ext>
            </a:extLst>
          </p:cNvPr>
          <p:cNvPicPr>
            <a:picLocks noChangeAspect="1"/>
          </p:cNvPicPr>
          <p:nvPr/>
        </p:nvPicPr>
        <p:blipFill>
          <a:blip r:embed="rId2"/>
          <a:stretch>
            <a:fillRect/>
          </a:stretch>
        </p:blipFill>
        <p:spPr>
          <a:xfrm>
            <a:off x="1358034" y="6195619"/>
            <a:ext cx="1598805" cy="539280"/>
          </a:xfrm>
          <a:prstGeom prst="rect">
            <a:avLst/>
          </a:prstGeom>
        </p:spPr>
      </p:pic>
      <p:sp>
        <p:nvSpPr>
          <p:cNvPr id="16" name="Content Placeholder 2">
            <a:extLst>
              <a:ext uri="{FF2B5EF4-FFF2-40B4-BE49-F238E27FC236}">
                <a16:creationId xmlns:a16="http://schemas.microsoft.com/office/drawing/2014/main" id="{98B50A49-770E-4FD9-8838-F2C266E77C24}"/>
              </a:ext>
            </a:extLst>
          </p:cNvPr>
          <p:cNvSpPr txBox="1">
            <a:spLocks/>
          </p:cNvSpPr>
          <p:nvPr/>
        </p:nvSpPr>
        <p:spPr>
          <a:xfrm>
            <a:off x="634011" y="1083373"/>
            <a:ext cx="10493119" cy="5108107"/>
          </a:xfrm>
          <a:prstGeom prst="rect">
            <a:avLst/>
          </a:prstGeom>
        </p:spPr>
        <p:txBody>
          <a:bodyPr vert="horz" lIns="91440" tIns="45720" rIns="91440" bIns="45720" rtlCol="0" anchor="t">
            <a:normAutofit/>
          </a:bodyPr>
          <a:lstStyle>
            <a:lvl1pPr marL="457200" indent="-457200" algn="l" defTabSz="914400" rtl="0" eaLnBrk="1" latinLnBrk="0" hangingPunct="1">
              <a:lnSpc>
                <a:spcPct val="90000"/>
              </a:lnSpc>
              <a:spcBef>
                <a:spcPts val="1000"/>
              </a:spcBef>
              <a:buClr>
                <a:schemeClr val="accent6"/>
              </a:buClr>
              <a:buFont typeface="Arial" panose="020B0604020202020204" pitchFamily="34" charset="0"/>
              <a:buChar char="•"/>
              <a:defRPr sz="2800" b="0" kern="1200">
                <a:solidFill>
                  <a:schemeClr val="tx1"/>
                </a:solidFill>
                <a:latin typeface="+mn-lt"/>
                <a:ea typeface="+mn-ea"/>
                <a:cs typeface="+mn-cs"/>
              </a:defRPr>
            </a:lvl1pPr>
            <a:lvl2pPr marL="800100" indent="-342900" algn="l" defTabSz="914400" rtl="0" eaLnBrk="1" latinLnBrk="0" hangingPunct="1">
              <a:lnSpc>
                <a:spcPct val="90000"/>
              </a:lnSpc>
              <a:spcBef>
                <a:spcPts val="500"/>
              </a:spcBef>
              <a:buClr>
                <a:schemeClr val="tx2"/>
              </a:buClr>
              <a:buFont typeface="Arial" panose="020B0604020202020204" pitchFamily="34" charset="0"/>
              <a:buChar char="•"/>
              <a:defRPr sz="2400" b="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chemeClr val="tx2"/>
              </a:buClr>
              <a:buFont typeface="Segoe UI" panose="020B0502040204020203" pitchFamily="34" charset="0"/>
              <a:buChar char="-"/>
              <a:defRPr sz="2000" b="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tx2"/>
              </a:buClr>
              <a:buFont typeface="Segoe UI" panose="020B0502040204020203" pitchFamily="34" charset="0"/>
              <a:buChar char="-"/>
              <a:defRPr sz="1800" b="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tx2"/>
              </a:buClr>
              <a:buFont typeface="Segoe UI" panose="020B0502040204020203" pitchFamily="34" charset="0"/>
              <a:buChar char="-"/>
              <a:defRPr sz="1800" b="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indent="-228600"/>
            <a:r>
              <a:rPr lang="en-US">
                <a:cs typeface="Segoe UI"/>
              </a:rPr>
              <a:t>Steps:</a:t>
            </a:r>
          </a:p>
          <a:p>
            <a:pPr lvl="1" indent="-228600"/>
            <a:r>
              <a:rPr lang="en-US">
                <a:cs typeface="Segoe UI"/>
              </a:rPr>
              <a:t>Consider the total impact of all active GTC’s with correct operational limits and typical outage </a:t>
            </a:r>
            <a:r>
              <a:rPr lang="en-US" err="1">
                <a:cs typeface="Segoe UI"/>
              </a:rPr>
              <a:t>derates</a:t>
            </a:r>
            <a:endParaRPr lang="en-US">
              <a:cs typeface="Segoe UI"/>
            </a:endParaRPr>
          </a:p>
          <a:p>
            <a:pPr lvl="1" indent="-228600"/>
            <a:endParaRPr lang="en-US">
              <a:cs typeface="Segoe UI"/>
            </a:endParaRPr>
          </a:p>
          <a:p>
            <a:pPr lvl="1" indent="-228600"/>
            <a:r>
              <a:rPr lang="en-US">
                <a:cs typeface="Segoe UI"/>
              </a:rPr>
              <a:t>Determine impact on reserve margin due to curtailed generation as the difference in the case with all GTC’s active and a case with no GTC’s</a:t>
            </a:r>
            <a:endParaRPr lang="en-US"/>
          </a:p>
          <a:p>
            <a:pPr lvl="1" indent="-228600"/>
            <a:endParaRPr lang="en-US">
              <a:cs typeface="Segoe UI"/>
            </a:endParaRPr>
          </a:p>
          <a:p>
            <a:pPr lvl="1" indent="-228600"/>
            <a:r>
              <a:rPr lang="en-US">
                <a:cs typeface="Segoe UI"/>
              </a:rPr>
              <a:t>Use Reserve margin Study results to determine expected increase in Firm Load Shedding due to all GTC’s</a:t>
            </a:r>
            <a:endParaRPr lang="en-US"/>
          </a:p>
          <a:p>
            <a:pPr lvl="1" indent="-228600"/>
            <a:endParaRPr lang="en-US">
              <a:cs typeface="Segoe UI"/>
            </a:endParaRPr>
          </a:p>
          <a:p>
            <a:pPr lvl="1" indent="-228600"/>
            <a:r>
              <a:rPr lang="en-US">
                <a:cs typeface="Segoe UI"/>
              </a:rPr>
              <a:t>Allocate total increase in cost of EUE (at Value of Lost Load </a:t>
            </a:r>
            <a:r>
              <a:rPr lang="en-US" err="1">
                <a:cs typeface="Segoe UI"/>
              </a:rPr>
              <a:t>of</a:t>
            </a:r>
            <a:r>
              <a:rPr lang="en-US">
                <a:cs typeface="Segoe UI"/>
              </a:rPr>
              <a:t> $9,000/MWh) to each GTC by their individual contribution to curtailment</a:t>
            </a:r>
            <a:endParaRPr lang="en-US"/>
          </a:p>
        </p:txBody>
      </p:sp>
    </p:spTree>
    <p:extLst>
      <p:ext uri="{BB962C8B-B14F-4D97-AF65-F5344CB8AC3E}">
        <p14:creationId xmlns:p14="http://schemas.microsoft.com/office/powerpoint/2010/main" val="3372567907"/>
      </p:ext>
    </p:extLst>
  </p:cSld>
  <p:clrMapOvr>
    <a:masterClrMapping/>
  </p:clrMapOvr>
  <p:transition>
    <p:wipe dir="d"/>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27628A30501D947A90BF7B0F8F0A428" ma:contentTypeVersion="7" ma:contentTypeDescription="Create a new document." ma:contentTypeScope="" ma:versionID="62fe76f8a963093b9a7dd36774cbd394">
  <xsd:schema xmlns:xsd="http://www.w3.org/2001/XMLSchema" xmlns:xs="http://www.w3.org/2001/XMLSchema" xmlns:p="http://schemas.microsoft.com/office/2006/metadata/properties" xmlns:ns2="a5c6fe61-609b-4cb6-af8f-aa35351fbd16" xmlns:ns3="4cc7a9a1-d40d-4f06-b6ad-d7a2fb6f6d7b" targetNamespace="http://schemas.microsoft.com/office/2006/metadata/properties" ma:root="true" ma:fieldsID="27fb4f35a84ead746e782c17e4c0da40" ns2:_="" ns3:_="">
    <xsd:import namespace="a5c6fe61-609b-4cb6-af8f-aa35351fbd16"/>
    <xsd:import namespace="4cc7a9a1-d40d-4f06-b6ad-d7a2fb6f6d7b"/>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3:MediaServiceAutoKeyPoints" minOccurs="0"/>
                <xsd:element ref="ns3:MediaServiceKeyPoints" minOccurs="0"/>
                <xsd:element ref="ns2:SharedWithUsers"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5c6fe61-609b-4cb6-af8f-aa35351fbd16"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cc7a9a1-d40d-4f06-b6ad-d7a2fb6f6d7b"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_dlc_DocId xmlns="a5c6fe61-609b-4cb6-af8f-aa35351fbd16">6FE7WWKX5DHY-787242046-332</_dlc_DocId>
    <_dlc_DocIdUrl xmlns="a5c6fe61-609b-4cb6-af8f-aa35351fbd16">
      <Url>https://edfrenew.sharepoint.com/sites/TransmissionInternal/_layouts/15/DocIdRedir.aspx?ID=6FE7WWKX5DHY-787242046-332</Url>
      <Description>6FE7WWKX5DHY-787242046-332</Description>
    </_dlc_DocIdUrl>
  </documentManagement>
</p:properties>
</file>

<file path=customXml/itemProps1.xml><?xml version="1.0" encoding="utf-8"?>
<ds:datastoreItem xmlns:ds="http://schemas.openxmlformats.org/officeDocument/2006/customXml" ds:itemID="{539DEBB9-FF22-49AC-BBF6-39CEA093014C}">
  <ds:schemaRefs>
    <ds:schemaRef ds:uri="4cc7a9a1-d40d-4f06-b6ad-d7a2fb6f6d7b"/>
    <ds:schemaRef ds:uri="a5c6fe61-609b-4cb6-af8f-aa35351fbd16"/>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41039BAB-E3F7-4CD6-BBCB-639189369591}">
  <ds:schemaRefs>
    <ds:schemaRef ds:uri="http://schemas.microsoft.com/sharepoint/events"/>
  </ds:schemaRefs>
</ds:datastoreItem>
</file>

<file path=customXml/itemProps3.xml><?xml version="1.0" encoding="utf-8"?>
<ds:datastoreItem xmlns:ds="http://schemas.openxmlformats.org/officeDocument/2006/customXml" ds:itemID="{2730960F-BC80-4D53-8EF4-A70EB9A6E65A}">
  <ds:schemaRefs>
    <ds:schemaRef ds:uri="http://schemas.microsoft.com/sharepoint/v3/contenttype/forms"/>
  </ds:schemaRefs>
</ds:datastoreItem>
</file>

<file path=customXml/itemProps4.xml><?xml version="1.0" encoding="utf-8"?>
<ds:datastoreItem xmlns:ds="http://schemas.openxmlformats.org/officeDocument/2006/customXml" ds:itemID="{D5D5B441-8C88-47A9-A2B4-2C5269303F23}">
  <ds:schemaRefs>
    <ds:schemaRef ds:uri="4cc7a9a1-d40d-4f06-b6ad-d7a2fb6f6d7b"/>
    <ds:schemaRef ds:uri="a5c6fe61-609b-4cb6-af8f-aa35351fbd16"/>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12</Slides>
  <Notes>3</Notes>
  <HiddenSlides>0</HiddenSlide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ERCOT: Transmission Planning Criteria For Valuation of GTC Exit Solutions</vt:lpstr>
      <vt:lpstr>Executive Summary</vt:lpstr>
      <vt:lpstr>GTC Exit Solutions – Proposed Criteria and Modeling Changes</vt:lpstr>
      <vt:lpstr>1. Model correct bid price</vt:lpstr>
      <vt:lpstr>2 &amp; 3. Model Realistic Limits</vt:lpstr>
      <vt:lpstr>2 &amp; 3. Model Realistic Limits</vt:lpstr>
      <vt:lpstr>4. Avoided Reliability Project Cost</vt:lpstr>
      <vt:lpstr>5. Reduced Reserve Margin</vt:lpstr>
      <vt:lpstr>5. Reduced Reserve Margin</vt:lpstr>
      <vt:lpstr>Next Steps:</vt:lpstr>
      <vt:lpstr>3.11.2 Planning Criteria</vt:lpstr>
      <vt:lpstr>3.11.2 Planning Criteria (cont’d)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ERCOT: Transmission Planning Improvements For Valuation of GTC Exit Solutions</dc:title>
  <dc:creator>Rodica Donaldson</dc:creator>
  <cp:revision>1</cp:revision>
  <dcterms:created xsi:type="dcterms:W3CDTF">2020-10-05T21:38:30Z</dcterms:created>
  <dcterms:modified xsi:type="dcterms:W3CDTF">2021-01-13T19:27:06Z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0x010100B27628A30501D947A90BF7B0F8F0A428</vt:lpwstr>
  </property>
  <property fmtid="{D5CDD505-2E9C-101B-9397-08002B2CF9AE}" pid="3" name="_dlc_DocIdItemGuid">
    <vt:lpwstr>bec3f8bb-1030-445b-97b2-9eb99e3cad52</vt:lpwstr>
  </property>
</Properties>
</file>