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1/14/21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Incorporate State Estimator Standards and Telemetry Standards into Protocols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NPRR1005,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Clarify Definition of Point of Interconnection (POI) and Add Definition Point of Interconnection Bus (POIB)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NPRR1023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Change to CRR Repossession Process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NPRR1056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Market Impact Generic Transmission Constraint (GTC) Notification (ROS and 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179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1/14/21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141</cp:revision>
  <dcterms:created xsi:type="dcterms:W3CDTF">2012-06-21T12:05:52Z</dcterms:created>
  <dcterms:modified xsi:type="dcterms:W3CDTF">2021-01-13T22:07:29Z</dcterms:modified>
</cp:coreProperties>
</file>