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171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16531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1/13/2021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emain Tabled</a:t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1/14/21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PRS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14400"/>
            <a:ext cx="8305800" cy="5562600"/>
          </a:xfrm>
          <a:noFill/>
        </p:spPr>
        <p:txBody>
          <a:bodyPr>
            <a:noAutofit/>
          </a:bodyPr>
          <a:lstStyle/>
          <a:p>
            <a:pPr algn="l"/>
            <a:endParaRPr lang="en-US" sz="1600" b="1" dirty="0" smtClean="0">
              <a:solidFill>
                <a:schemeClr val="tx1"/>
              </a:solidFill>
            </a:endParaRPr>
          </a:p>
          <a:p>
            <a:pPr algn="l">
              <a:spcBef>
                <a:spcPts val="0"/>
              </a:spcBef>
            </a:pPr>
            <a:r>
              <a:rPr lang="en-US" sz="200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NPRR956</a:t>
            </a:r>
            <a:r>
              <a:rPr lang="en-US" sz="200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, Designation of Providers of Transmission Additions (PRS)</a:t>
            </a:r>
          </a:p>
          <a:p>
            <a:pPr algn="l">
              <a:spcBef>
                <a:spcPts val="0"/>
              </a:spcBef>
            </a:pPr>
            <a:r>
              <a:rPr lang="en-US" sz="200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NPRR979</a:t>
            </a:r>
            <a:r>
              <a:rPr lang="en-US" sz="200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, Incorporate State Estimator Standards and Telemetry Standards into Protocols (ROS)</a:t>
            </a:r>
          </a:p>
          <a:p>
            <a:pPr algn="l">
              <a:spcBef>
                <a:spcPts val="0"/>
              </a:spcBef>
            </a:pPr>
            <a:r>
              <a:rPr lang="en-US" sz="200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NPRR981</a:t>
            </a:r>
            <a:r>
              <a:rPr lang="en-US" sz="200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, Day-Ahead Market Price Correction Process (WMS)</a:t>
            </a:r>
          </a:p>
          <a:p>
            <a:pPr algn="l">
              <a:spcBef>
                <a:spcPts val="0"/>
              </a:spcBef>
            </a:pPr>
            <a:r>
              <a:rPr lang="en-US" sz="200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NPRR1005,</a:t>
            </a:r>
            <a:r>
              <a:rPr lang="en-US" sz="200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 Clarify Definition of Point of Interconnection (POI) and Add Definition Point of Interconnection Bus (POIB) (PRS)</a:t>
            </a:r>
          </a:p>
          <a:p>
            <a:pPr algn="l">
              <a:spcBef>
                <a:spcPts val="0"/>
              </a:spcBef>
            </a:pPr>
            <a:r>
              <a:rPr lang="en-US" sz="200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NPRR1023</a:t>
            </a:r>
            <a:r>
              <a:rPr lang="en-US" sz="200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, Change to CRR Repossession Process (WMS)</a:t>
            </a:r>
          </a:p>
          <a:p>
            <a:pPr algn="l">
              <a:spcBef>
                <a:spcPts val="0"/>
              </a:spcBef>
            </a:pPr>
            <a:r>
              <a:rPr lang="en-US" sz="200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NPRR1056</a:t>
            </a:r>
            <a:r>
              <a:rPr lang="en-US" sz="200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, Market Impact Generic Transmission Constraint (GTC) Notification (ROS and WMS)</a:t>
            </a:r>
          </a:p>
          <a:p>
            <a:pPr algn="l">
              <a:spcBef>
                <a:spcPts val="0"/>
              </a:spcBef>
            </a:pPr>
            <a:r>
              <a:rPr lang="en-US" sz="2000" b="1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NPRR1058</a:t>
            </a:r>
            <a:r>
              <a:rPr lang="en-US" sz="2000" dirty="0">
                <a:solidFill>
                  <a:schemeClr val="tx1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, Resource Offer Modernization for Real-Time Co-Optimization (WMS)</a:t>
            </a:r>
          </a:p>
          <a:p>
            <a:pPr algn="l"/>
            <a:endParaRPr lang="en-US" sz="1100" b="1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emain Tabled</a:t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8/13/20 PRS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14400"/>
            <a:ext cx="8305800" cy="5562600"/>
          </a:xfrm>
          <a:noFill/>
        </p:spPr>
        <p:txBody>
          <a:bodyPr>
            <a:noAutofit/>
          </a:bodyPr>
          <a:lstStyle/>
          <a:p>
            <a:pPr algn="l"/>
            <a:r>
              <a:rPr lang="en-US" sz="1600" b="1" dirty="0" smtClean="0">
                <a:solidFill>
                  <a:schemeClr val="tx1"/>
                </a:solidFill>
              </a:rPr>
              <a:t>NPRR1014</a:t>
            </a:r>
            <a:r>
              <a:rPr lang="en-US" sz="1600" dirty="0">
                <a:solidFill>
                  <a:schemeClr val="tx1"/>
                </a:solidFill>
              </a:rPr>
              <a:t>, BESTF-4 Energy Storage Resource Single Model (BESTF)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NPRR1017</a:t>
            </a:r>
            <a:r>
              <a:rPr lang="en-US" sz="1600" dirty="0">
                <a:solidFill>
                  <a:schemeClr val="tx1"/>
                </a:solidFill>
              </a:rPr>
              <a:t>, Management of Congestion Revenue Rights (CRRs) and Resource Node Removals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NPRR1023</a:t>
            </a:r>
            <a:r>
              <a:rPr lang="en-US" sz="1600" dirty="0">
                <a:solidFill>
                  <a:schemeClr val="tx1"/>
                </a:solidFill>
              </a:rPr>
              <a:t>, Change to CRR Repossession Process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NPRR1024</a:t>
            </a:r>
            <a:r>
              <a:rPr lang="en-US" sz="1600" dirty="0">
                <a:solidFill>
                  <a:schemeClr val="tx1"/>
                </a:solidFill>
              </a:rPr>
              <a:t>, Determination of Significance with Respect to Price Correction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NPRR1026</a:t>
            </a:r>
            <a:r>
              <a:rPr lang="en-US" sz="1600" dirty="0">
                <a:solidFill>
                  <a:schemeClr val="tx1"/>
                </a:solidFill>
              </a:rPr>
              <a:t>, BESTF-7 Self-Limiting Facilities and Self-Limiting Resources (BESTF)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NPRR1028</a:t>
            </a:r>
            <a:r>
              <a:rPr lang="en-US" sz="1600" dirty="0">
                <a:solidFill>
                  <a:schemeClr val="tx1"/>
                </a:solidFill>
              </a:rPr>
              <a:t>, RUC Process Alignment with Resource Limits (WMS)</a:t>
            </a:r>
          </a:p>
          <a:p>
            <a:pPr algn="l"/>
            <a:r>
              <a:rPr lang="en-US" sz="1600" b="1" dirty="0">
                <a:solidFill>
                  <a:schemeClr val="tx1"/>
                </a:solidFill>
              </a:rPr>
              <a:t>NPRR1029</a:t>
            </a:r>
            <a:r>
              <a:rPr lang="en-US" sz="1600" dirty="0">
                <a:solidFill>
                  <a:schemeClr val="tx1"/>
                </a:solidFill>
              </a:rPr>
              <a:t>, BESTF-6 DC-Coupled Resources (BESTF)</a:t>
            </a:r>
          </a:p>
          <a:p>
            <a:pPr algn="l"/>
            <a:endParaRPr lang="en-US" sz="1600" b="1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1115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344</TotalTime>
  <Words>179</Words>
  <Application>Microsoft Office PowerPoint</Application>
  <PresentationFormat>On-screen Show (4:3)</PresentationFormat>
  <Paragraphs>19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 Revision Requests that may remain Tabled No action required by 1/14/21 PRS </vt:lpstr>
      <vt:lpstr> Revision Requests that may remain Tabled No action required by 8/13/20 PRS </vt:lpstr>
    </vt:vector>
  </TitlesOfParts>
  <Company>ERCOT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Clifton, Suzy</cp:lastModifiedBy>
  <cp:revision>141</cp:revision>
  <dcterms:created xsi:type="dcterms:W3CDTF">2012-06-21T12:05:52Z</dcterms:created>
  <dcterms:modified xsi:type="dcterms:W3CDTF">2021-01-13T22:07:29Z</dcterms:modified>
</cp:coreProperties>
</file>

<file path=docProps/thumbnail.jpeg>
</file>