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3"/>
  </p:notesMasterIdLst>
  <p:handoutMasterIdLst>
    <p:handoutMasterId r:id="rId14"/>
  </p:handoutMasterIdLst>
  <p:sldIdLst>
    <p:sldId id="260" r:id="rId6"/>
    <p:sldId id="267" r:id="rId7"/>
    <p:sldId id="288" r:id="rId8"/>
    <p:sldId id="280" r:id="rId9"/>
    <p:sldId id="289" r:id="rId10"/>
    <p:sldId id="290" r:id="rId11"/>
    <p:sldId id="287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06" autoAdjust="0"/>
    <p:restoredTop sz="94660"/>
  </p:normalViewPr>
  <p:slideViewPr>
    <p:cSldViewPr showGuides="1">
      <p:cViewPr varScale="1">
        <p:scale>
          <a:sx n="113" d="100"/>
          <a:sy n="113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144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0" y="6553200"/>
            <a:ext cx="935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smtClean="0">
                <a:solidFill>
                  <a:schemeClr val="tx2"/>
                </a:solidFill>
              </a:rPr>
              <a:t>PUBLIC	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mktrules/issues/NPRR1026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ercot.com/mktrules/issues/PGRR081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403860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Extension of Self-Limiting Facility Concept to Settlement Only Generators and Settlement Only Energy Storage Systems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January 13, 2021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Background on Self-Limiting Facility Concept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990600"/>
            <a:ext cx="8534400" cy="51054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NPRR1026 introduced Self-Limiting Facility concept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hlinkClick r:id="rId3"/>
              </a:rPr>
              <a:t>http://www.ercot.com/mktrules/issues/NPRR1026</a:t>
            </a:r>
            <a:endParaRPr lang="en-US" sz="20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Framework developed at BESTF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Provides definitions, COP/telemetry requirements, and compliance reporting </a:t>
            </a:r>
            <a:r>
              <a:rPr lang="en-US" sz="2000" dirty="0" smtClean="0"/>
              <a:t>obligations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Limited to Generation Resources and Energy Storage </a:t>
            </a:r>
            <a:r>
              <a:rPr lang="en-US" sz="2000" dirty="0" smtClean="0"/>
              <a:t>Resources</a:t>
            </a:r>
            <a:endParaRPr lang="en-US" sz="20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PGRR081 provides that MW Injection/Withdrawal limit is used for Generator </a:t>
            </a:r>
            <a:r>
              <a:rPr lang="en-US" sz="2000" dirty="0"/>
              <a:t>I</a:t>
            </a:r>
            <a:r>
              <a:rPr lang="en-US" sz="2000" dirty="0" smtClean="0"/>
              <a:t>nterconnection or Modification (GIM) process.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>
                <a:hlinkClick r:id="rId4"/>
              </a:rPr>
              <a:t>http</a:t>
            </a:r>
            <a:r>
              <a:rPr lang="en-US" sz="2000" dirty="0">
                <a:hlinkClick r:id="rId4"/>
              </a:rPr>
              <a:t>://</a:t>
            </a:r>
            <a:r>
              <a:rPr lang="en-US" sz="2000" dirty="0" smtClean="0">
                <a:hlinkClick r:id="rId4"/>
              </a:rPr>
              <a:t>www.ercot.com/mktrules/issues/PGRR081</a:t>
            </a:r>
            <a:endParaRPr lang="en-US" sz="2000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NPRR1026 and PGRR081 approved </a:t>
            </a:r>
            <a:r>
              <a:rPr lang="en-US" sz="2000" dirty="0"/>
              <a:t>by ERCOT BOD </a:t>
            </a:r>
            <a:r>
              <a:rPr lang="en-US" sz="2000" dirty="0" smtClean="0"/>
              <a:t>on 12/8/20</a:t>
            </a: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Summary of Proposed NPRR Changes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990600"/>
            <a:ext cx="8534400" cy="5257800"/>
          </a:xfrm>
        </p:spPr>
        <p:txBody>
          <a:bodyPr/>
          <a:lstStyle/>
          <a:p>
            <a:r>
              <a:rPr lang="en-US" sz="2000" dirty="0"/>
              <a:t>Extend Self-Limiting Facility concept to include SOGs/SOESSs 	</a:t>
            </a:r>
          </a:p>
          <a:p>
            <a:pPr lvl="1"/>
            <a:r>
              <a:rPr lang="en-US" sz="2000" dirty="0"/>
              <a:t>definition of “Self-Limiting Facility”</a:t>
            </a:r>
          </a:p>
          <a:p>
            <a:pPr lvl="1"/>
            <a:r>
              <a:rPr lang="en-US" sz="2000" dirty="0"/>
              <a:t>Section 3.8.7, Self-Limiting Facility</a:t>
            </a:r>
          </a:p>
          <a:p>
            <a:r>
              <a:rPr lang="en-US" sz="2000" dirty="0"/>
              <a:t>Proposes real-time telemetry of injection/withdrawal values for Self-Limiting Facilities with SOGs/SOESSs (Section 6.5.5.2)</a:t>
            </a:r>
          </a:p>
          <a:p>
            <a:r>
              <a:rPr lang="en-US" sz="2000" dirty="0"/>
              <a:t>No COP or VSS requirements for SOGs or SOESSs</a:t>
            </a:r>
          </a:p>
          <a:p>
            <a:r>
              <a:rPr lang="en-US" sz="2000" dirty="0"/>
              <a:t>Modify MW Injection/MW Withdrawal definitions to include both Point of Interconnection (POI) and Point of Common Coupling (POCC), and introduce POCC definition (unique to distribution-level generators)</a:t>
            </a:r>
          </a:p>
          <a:p>
            <a:pPr lvl="1"/>
            <a:r>
              <a:rPr lang="en-US" sz="2000" dirty="0"/>
              <a:t>NPRR1026 already contemplated distribution-level generation</a:t>
            </a:r>
          </a:p>
          <a:p>
            <a:pPr>
              <a:lnSpc>
                <a:spcPct val="150000"/>
              </a:lnSpc>
            </a:pP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1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NPRR Language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9669" y="2842651"/>
            <a:ext cx="6438900" cy="161925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820" y="1085850"/>
            <a:ext cx="6238875" cy="16192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103" y="4461901"/>
            <a:ext cx="619125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256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Proposed NPRR Language (cont’d)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066800"/>
            <a:ext cx="6305550" cy="463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757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Proposed NPRR Language (cont’d)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143000"/>
            <a:ext cx="6096000" cy="14287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429" y="2667000"/>
            <a:ext cx="4429125" cy="3524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3262681"/>
            <a:ext cx="6172200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213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workshop feedback</a:t>
            </a:r>
          </a:p>
          <a:p>
            <a:r>
              <a:rPr lang="en-US" dirty="0" smtClean="0"/>
              <a:t>Submit NPRR after January Protocol revisions with NPRR1026 grey-box language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Propose/submit RRGRR to add field to SODG Registration Data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26152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NAL_Presentation Template" id="{92C734E0-ADEE-43D8-9069-606392E3E835}" vid="{94B8896B-BFFA-457C-A02E-0736C2CF2FDD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NAL_Presentation Template" id="{92C734E0-ADEE-43D8-9069-606392E3E835}" vid="{DE6D3A55-FB4B-41AB-809A-683CADA21E3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INTERNAL_Presentation Template</Template>
  <TotalTime>2532</TotalTime>
  <Words>144</Words>
  <Application>Microsoft Office PowerPoint</Application>
  <PresentationFormat>On-screen Show (4:3)</PresentationFormat>
  <Paragraphs>38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1_Custom Design</vt:lpstr>
      <vt:lpstr>Office Theme</vt:lpstr>
      <vt:lpstr>PowerPoint Presentation</vt:lpstr>
      <vt:lpstr>Background on Self-Limiting Facility Concept</vt:lpstr>
      <vt:lpstr>Summary of Proposed NPRR Changes</vt:lpstr>
      <vt:lpstr>Proposed NPRR Language</vt:lpstr>
      <vt:lpstr>Proposed NPRR Language (cont’d)</vt:lpstr>
      <vt:lpstr>Proposed NPRR Language (cont’d)</vt:lpstr>
      <vt:lpstr>Next Steps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Blevins, Bill</dc:creator>
  <cp:lastModifiedBy>Stice, Clayton</cp:lastModifiedBy>
  <cp:revision>67</cp:revision>
  <cp:lastPrinted>2016-01-21T20:53:15Z</cp:lastPrinted>
  <dcterms:created xsi:type="dcterms:W3CDTF">2020-02-19T22:44:05Z</dcterms:created>
  <dcterms:modified xsi:type="dcterms:W3CDTF">2021-01-12T19:30:10Z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