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442" autoAdjust="0"/>
  </p:normalViewPr>
  <p:slideViewPr>
    <p:cSldViewPr showGuides="1">
      <p:cViewPr varScale="1">
        <p:scale>
          <a:sx n="89" d="100"/>
          <a:sy n="89" d="100"/>
        </p:scale>
        <p:origin x="224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Forecast – Actual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baseline="0" dirty="0" smtClean="0"/>
              <a:t> Error =&gt; Over forecasted load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= Forecast – Actual</a:t>
            </a:r>
          </a:p>
          <a:p>
            <a:endParaRPr lang="en-US" dirty="0" smtClean="0"/>
          </a:p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Positive Forecast Error:</a:t>
            </a:r>
          </a:p>
          <a:p>
            <a:r>
              <a:rPr lang="en-US" baseline="0" dirty="0" smtClean="0"/>
              <a:t>12/23/2020 14:45 -&gt; 295.5 MW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Negative Forecast Error:</a:t>
            </a:r>
          </a:p>
          <a:p>
            <a:r>
              <a:rPr lang="en-US" baseline="0" dirty="0" smtClean="0"/>
              <a:t>12/22/2020 07:30 -&gt; -402.7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– K4 Changed from 0.3 to 0.2 and K5 Changed from 0.4 to 0.5</a:t>
            </a:r>
          </a:p>
          <a:p>
            <a:r>
              <a:rPr lang="en-US" baseline="0" dirty="0" smtClean="0"/>
              <a:t>12/4/18 – 10:05 AM – K6 Changed from 0 to 0.5</a:t>
            </a:r>
          </a:p>
          <a:p>
            <a:r>
              <a:rPr lang="en-US" baseline="0" dirty="0" smtClean="0"/>
              <a:t>2/12/19 – 2:15 PM – K6 changed from 0.5 to 1.0</a:t>
            </a:r>
          </a:p>
          <a:p>
            <a:r>
              <a:rPr lang="en-US" baseline="0" dirty="0" smtClean="0"/>
              <a:t>3/12/19 – 2:10 PM – PWRR Threshold from 10 to 15 MW/min</a:t>
            </a:r>
          </a:p>
          <a:p>
            <a:r>
              <a:rPr lang="en-US" baseline="0" dirty="0" smtClean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Dec 2020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January 13th,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143000"/>
            <a:ext cx="565943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637777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09800"/>
            <a:ext cx="6629400" cy="18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2018, 2019, </a:t>
            </a:r>
            <a:r>
              <a:rPr lang="en-US" sz="2000" dirty="0"/>
              <a:t>and </a:t>
            </a:r>
            <a:r>
              <a:rPr lang="en-US" sz="2000" dirty="0" smtClean="0"/>
              <a:t>2020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862361"/>
            <a:ext cx="8675360" cy="5133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600200"/>
            <a:ext cx="2874900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862361"/>
            <a:ext cx="8675360" cy="5133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2874900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686800" cy="5005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676400"/>
            <a:ext cx="2583525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862361"/>
            <a:ext cx="8778631" cy="5133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600200"/>
            <a:ext cx="2583525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88" y="862361"/>
            <a:ext cx="838882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862361"/>
            <a:ext cx="8519535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62361"/>
            <a:ext cx="851343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62361"/>
            <a:ext cx="851039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775607"/>
            <a:ext cx="7048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862361"/>
            <a:ext cx="849856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62361"/>
            <a:ext cx="851343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62361"/>
            <a:ext cx="8489052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03227"/>
            <a:ext cx="8610600" cy="50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35" y="838200"/>
            <a:ext cx="8595735" cy="5133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91000"/>
            <a:ext cx="3406876" cy="6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3" y="914400"/>
            <a:ext cx="8510754" cy="52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914400"/>
            <a:ext cx="8480271" cy="528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54864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60688</TotalTime>
  <Words>731</Words>
  <Application>Microsoft Office PowerPoint</Application>
  <PresentationFormat>On-screen Show (4:3)</PresentationFormat>
  <Paragraphs>136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616</cp:revision>
  <cp:lastPrinted>2016-01-21T20:53:15Z</cp:lastPrinted>
  <dcterms:created xsi:type="dcterms:W3CDTF">2016-01-21T15:20:31Z</dcterms:created>
  <dcterms:modified xsi:type="dcterms:W3CDTF">2021-01-06T23:50:27Z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