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0" name="Rectangle 136">
            <a:extLst>
              <a:ext uri="{FF2B5EF4-FFF2-40B4-BE49-F238E27FC236}">
                <a16:creationId xmlns:a16="http://schemas.microsoft.com/office/drawing/2014/main" id="{9510E9C3-4068-479D-8139-8DA3EE73C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52" r="9092" b="30494"/>
          <a:stretch/>
        </p:blipFill>
        <p:spPr bwMode="auto">
          <a:xfrm>
            <a:off x="20" y="-1"/>
            <a:ext cx="121889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138">
            <a:extLst>
              <a:ext uri="{FF2B5EF4-FFF2-40B4-BE49-F238E27FC236}">
                <a16:creationId xmlns:a16="http://schemas.microsoft.com/office/drawing/2014/main" id="{DEACCD8D-8694-4BDB-920E-1D2F9D79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TEXAS SET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>
            <a:normAutofit/>
          </a:bodyPr>
          <a:lstStyle/>
          <a:p>
            <a:r>
              <a:rPr lang="en-US" dirty="0"/>
              <a:t>RMS</a:t>
            </a:r>
          </a:p>
          <a:p>
            <a:r>
              <a:rPr lang="en-US" dirty="0"/>
              <a:t>January 12, 2021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8EAC92BE-B6D1-479A-AA4C-3EEFFBE47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2572" y="1238192"/>
            <a:ext cx="5046662" cy="5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236" y="771321"/>
            <a:ext cx="7976517" cy="5121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December Meeting</a:t>
            </a:r>
          </a:p>
          <a:p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Goals &amp; Accomplishments</a:t>
            </a:r>
          </a:p>
          <a:p>
            <a:pPr marL="0" indent="0">
              <a:buNone/>
            </a:pP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</a:t>
            </a:r>
            <a:endParaRPr lang="en-US" sz="4000" dirty="0">
              <a:solidFill>
                <a:schemeClr val="tx1"/>
              </a:solidFill>
              <a:latin typeface="Daytona" panose="020B0604030500040204" pitchFamily="34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January 2021</a:t>
            </a:r>
          </a:p>
          <a:p>
            <a:pPr lvl="2"/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Officer Elections</a:t>
            </a:r>
          </a:p>
          <a:p>
            <a:pPr lvl="2"/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5.0 Change Controls</a:t>
            </a:r>
          </a:p>
          <a:p>
            <a:pPr lvl="2"/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Review 814_28 and 650_02 </a:t>
            </a:r>
            <a:r>
              <a:rPr lang="en-US" sz="3600" dirty="0" err="1">
                <a:solidFill>
                  <a:schemeClr val="bg1"/>
                </a:solidFill>
                <a:latin typeface="Daytona" panose="020B0604030500040204" pitchFamily="34" charset="0"/>
              </a:rPr>
              <a:t>UnEx</a:t>
            </a:r>
            <a:r>
              <a:rPr lang="en-US" sz="3600" dirty="0">
                <a:solidFill>
                  <a:schemeClr val="bg1"/>
                </a:solidFill>
                <a:latin typeface="Daytona" panose="020B0604030500040204" pitchFamily="34" charset="0"/>
              </a:rPr>
              <a:t> Codes</a:t>
            </a:r>
          </a:p>
          <a:p>
            <a:pPr lvl="3"/>
            <a:endParaRPr lang="en-US" sz="3600" dirty="0">
              <a:solidFill>
                <a:schemeClr val="bg1"/>
              </a:solidFill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152</TotalTime>
  <Words>28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Patrick, Kyle</dc:creator>
  <cp:lastModifiedBy>Patrick, Kyle</cp:lastModifiedBy>
  <cp:revision>6</cp:revision>
  <dcterms:created xsi:type="dcterms:W3CDTF">2021-01-11T17:51:46Z</dcterms:created>
  <dcterms:modified xsi:type="dcterms:W3CDTF">2021-01-11T20:24:13Z</dcterms:modified>
</cp:coreProperties>
</file>