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Lst>
  <p:notesMasterIdLst>
    <p:notesMasterId r:id="rId21"/>
  </p:notesMasterIdLst>
  <p:sldIdLst>
    <p:sldId id="257" r:id="rId3"/>
    <p:sldId id="258" r:id="rId4"/>
    <p:sldId id="259" r:id="rId5"/>
    <p:sldId id="260" r:id="rId6"/>
    <p:sldId id="281" r:id="rId7"/>
    <p:sldId id="261" r:id="rId8"/>
    <p:sldId id="299" r:id="rId9"/>
    <p:sldId id="297" r:id="rId10"/>
    <p:sldId id="280" r:id="rId11"/>
    <p:sldId id="295" r:id="rId12"/>
    <p:sldId id="293" r:id="rId13"/>
    <p:sldId id="294" r:id="rId14"/>
    <p:sldId id="292" r:id="rId15"/>
    <p:sldId id="268" r:id="rId16"/>
    <p:sldId id="289" r:id="rId17"/>
    <p:sldId id="270" r:id="rId18"/>
    <p:sldId id="276" r:id="rId19"/>
    <p:sldId id="29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73993" autoAdjust="0"/>
  </p:normalViewPr>
  <p:slideViewPr>
    <p:cSldViewPr snapToGrid="0">
      <p:cViewPr varScale="1">
        <p:scale>
          <a:sx n="94" d="100"/>
          <a:sy n="94" d="100"/>
        </p:scale>
        <p:origin x="11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rcot.com\users\jmatevosya\New%20AS%20Products\Useful%20Papers\SIR\Synchronous%20Inertia\PDCWG%20Inertia%20Reporting\fip%20130101%20to%2020123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86686564025413"/>
          <c:y val="6.5597609012127508E-2"/>
          <c:w val="0.81344573416343136"/>
          <c:h val="0.7829433144504232"/>
        </c:manualLayout>
      </c:layout>
      <c:scatterChart>
        <c:scatterStyle val="smoothMarker"/>
        <c:varyColors val="0"/>
        <c:ser>
          <c:idx val="0"/>
          <c:order val="0"/>
          <c:spPr>
            <a:ln w="19050" cap="rnd">
              <a:solidFill>
                <a:schemeClr val="accent1"/>
              </a:solidFill>
              <a:round/>
            </a:ln>
            <a:effectLst/>
          </c:spPr>
          <c:marker>
            <c:symbol val="none"/>
          </c:marker>
          <c:xVal>
            <c:numRef>
              <c:f>'fip 130101 to 191231'!$E$2:$E$2501</c:f>
              <c:numCache>
                <c:formatCode>m/d/yyyy</c:formatCode>
                <c:ptCount val="2500"/>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pt idx="31">
                  <c:v>41306</c:v>
                </c:pt>
                <c:pt idx="32">
                  <c:v>41307</c:v>
                </c:pt>
                <c:pt idx="33">
                  <c:v>41308</c:v>
                </c:pt>
                <c:pt idx="34">
                  <c:v>41309</c:v>
                </c:pt>
                <c:pt idx="35">
                  <c:v>41310</c:v>
                </c:pt>
                <c:pt idx="36">
                  <c:v>41311</c:v>
                </c:pt>
                <c:pt idx="37">
                  <c:v>41312</c:v>
                </c:pt>
                <c:pt idx="38">
                  <c:v>41313</c:v>
                </c:pt>
                <c:pt idx="39">
                  <c:v>41314</c:v>
                </c:pt>
                <c:pt idx="40">
                  <c:v>41315</c:v>
                </c:pt>
                <c:pt idx="41">
                  <c:v>41316</c:v>
                </c:pt>
                <c:pt idx="42">
                  <c:v>41317</c:v>
                </c:pt>
                <c:pt idx="43">
                  <c:v>41318</c:v>
                </c:pt>
                <c:pt idx="44">
                  <c:v>41319</c:v>
                </c:pt>
                <c:pt idx="45">
                  <c:v>41320</c:v>
                </c:pt>
                <c:pt idx="46">
                  <c:v>41321</c:v>
                </c:pt>
                <c:pt idx="47">
                  <c:v>41322</c:v>
                </c:pt>
                <c:pt idx="48">
                  <c:v>41323</c:v>
                </c:pt>
                <c:pt idx="49">
                  <c:v>41324</c:v>
                </c:pt>
                <c:pt idx="50">
                  <c:v>41325</c:v>
                </c:pt>
                <c:pt idx="51">
                  <c:v>41326</c:v>
                </c:pt>
                <c:pt idx="52">
                  <c:v>41327</c:v>
                </c:pt>
                <c:pt idx="53">
                  <c:v>41328</c:v>
                </c:pt>
                <c:pt idx="54">
                  <c:v>41329</c:v>
                </c:pt>
                <c:pt idx="55">
                  <c:v>41330</c:v>
                </c:pt>
                <c:pt idx="56">
                  <c:v>41331</c:v>
                </c:pt>
                <c:pt idx="57">
                  <c:v>41332</c:v>
                </c:pt>
                <c:pt idx="58">
                  <c:v>41333</c:v>
                </c:pt>
                <c:pt idx="59">
                  <c:v>41334</c:v>
                </c:pt>
                <c:pt idx="60">
                  <c:v>41335</c:v>
                </c:pt>
                <c:pt idx="61">
                  <c:v>41336</c:v>
                </c:pt>
                <c:pt idx="62">
                  <c:v>41337</c:v>
                </c:pt>
                <c:pt idx="63">
                  <c:v>41338</c:v>
                </c:pt>
                <c:pt idx="64">
                  <c:v>41339</c:v>
                </c:pt>
                <c:pt idx="65">
                  <c:v>41340</c:v>
                </c:pt>
                <c:pt idx="66">
                  <c:v>41341</c:v>
                </c:pt>
                <c:pt idx="67">
                  <c:v>41342</c:v>
                </c:pt>
                <c:pt idx="68">
                  <c:v>41343</c:v>
                </c:pt>
                <c:pt idx="69">
                  <c:v>41344</c:v>
                </c:pt>
                <c:pt idx="70">
                  <c:v>41346</c:v>
                </c:pt>
                <c:pt idx="71">
                  <c:v>41347</c:v>
                </c:pt>
                <c:pt idx="72">
                  <c:v>41348</c:v>
                </c:pt>
                <c:pt idx="73">
                  <c:v>41349</c:v>
                </c:pt>
                <c:pt idx="74">
                  <c:v>41350</c:v>
                </c:pt>
                <c:pt idx="75">
                  <c:v>41351</c:v>
                </c:pt>
                <c:pt idx="76">
                  <c:v>41352</c:v>
                </c:pt>
                <c:pt idx="77">
                  <c:v>41353</c:v>
                </c:pt>
                <c:pt idx="78">
                  <c:v>41354</c:v>
                </c:pt>
                <c:pt idx="79">
                  <c:v>41355</c:v>
                </c:pt>
                <c:pt idx="80">
                  <c:v>41356</c:v>
                </c:pt>
                <c:pt idx="81">
                  <c:v>41357</c:v>
                </c:pt>
                <c:pt idx="82">
                  <c:v>41358</c:v>
                </c:pt>
                <c:pt idx="83">
                  <c:v>41359</c:v>
                </c:pt>
                <c:pt idx="84">
                  <c:v>41360</c:v>
                </c:pt>
                <c:pt idx="85">
                  <c:v>41361</c:v>
                </c:pt>
                <c:pt idx="86">
                  <c:v>41362</c:v>
                </c:pt>
                <c:pt idx="87">
                  <c:v>41363</c:v>
                </c:pt>
                <c:pt idx="88">
                  <c:v>41364</c:v>
                </c:pt>
                <c:pt idx="89">
                  <c:v>41365</c:v>
                </c:pt>
                <c:pt idx="90">
                  <c:v>41366</c:v>
                </c:pt>
                <c:pt idx="91">
                  <c:v>41367</c:v>
                </c:pt>
                <c:pt idx="92">
                  <c:v>41368</c:v>
                </c:pt>
                <c:pt idx="93">
                  <c:v>41369</c:v>
                </c:pt>
                <c:pt idx="94">
                  <c:v>41370</c:v>
                </c:pt>
                <c:pt idx="95">
                  <c:v>41371</c:v>
                </c:pt>
                <c:pt idx="96">
                  <c:v>41372</c:v>
                </c:pt>
                <c:pt idx="97">
                  <c:v>41373</c:v>
                </c:pt>
                <c:pt idx="98">
                  <c:v>41374</c:v>
                </c:pt>
                <c:pt idx="99">
                  <c:v>41375</c:v>
                </c:pt>
                <c:pt idx="100">
                  <c:v>41376</c:v>
                </c:pt>
                <c:pt idx="101">
                  <c:v>41377</c:v>
                </c:pt>
                <c:pt idx="102">
                  <c:v>41378</c:v>
                </c:pt>
                <c:pt idx="103">
                  <c:v>41379</c:v>
                </c:pt>
                <c:pt idx="104">
                  <c:v>41380</c:v>
                </c:pt>
                <c:pt idx="105">
                  <c:v>41381</c:v>
                </c:pt>
                <c:pt idx="106">
                  <c:v>41382</c:v>
                </c:pt>
                <c:pt idx="107">
                  <c:v>41383</c:v>
                </c:pt>
                <c:pt idx="108">
                  <c:v>41384</c:v>
                </c:pt>
                <c:pt idx="109">
                  <c:v>41385</c:v>
                </c:pt>
                <c:pt idx="110">
                  <c:v>41386</c:v>
                </c:pt>
                <c:pt idx="111">
                  <c:v>41387</c:v>
                </c:pt>
                <c:pt idx="112">
                  <c:v>41388</c:v>
                </c:pt>
                <c:pt idx="113">
                  <c:v>41389</c:v>
                </c:pt>
                <c:pt idx="114">
                  <c:v>41390</c:v>
                </c:pt>
                <c:pt idx="115">
                  <c:v>41391</c:v>
                </c:pt>
                <c:pt idx="116">
                  <c:v>41392</c:v>
                </c:pt>
                <c:pt idx="117">
                  <c:v>41393</c:v>
                </c:pt>
                <c:pt idx="118">
                  <c:v>41394</c:v>
                </c:pt>
                <c:pt idx="119">
                  <c:v>41395</c:v>
                </c:pt>
                <c:pt idx="120">
                  <c:v>41396</c:v>
                </c:pt>
                <c:pt idx="121">
                  <c:v>41397</c:v>
                </c:pt>
                <c:pt idx="122">
                  <c:v>41398</c:v>
                </c:pt>
                <c:pt idx="123">
                  <c:v>41399</c:v>
                </c:pt>
                <c:pt idx="124">
                  <c:v>41400</c:v>
                </c:pt>
                <c:pt idx="125">
                  <c:v>41401</c:v>
                </c:pt>
                <c:pt idx="126">
                  <c:v>41402</c:v>
                </c:pt>
                <c:pt idx="127">
                  <c:v>41403</c:v>
                </c:pt>
                <c:pt idx="128">
                  <c:v>41404</c:v>
                </c:pt>
                <c:pt idx="129">
                  <c:v>41405</c:v>
                </c:pt>
                <c:pt idx="130">
                  <c:v>41406</c:v>
                </c:pt>
                <c:pt idx="131">
                  <c:v>41407</c:v>
                </c:pt>
                <c:pt idx="132">
                  <c:v>41408</c:v>
                </c:pt>
                <c:pt idx="133">
                  <c:v>41409</c:v>
                </c:pt>
                <c:pt idx="134">
                  <c:v>41410</c:v>
                </c:pt>
                <c:pt idx="135">
                  <c:v>41411</c:v>
                </c:pt>
                <c:pt idx="136">
                  <c:v>41412</c:v>
                </c:pt>
                <c:pt idx="137">
                  <c:v>41413</c:v>
                </c:pt>
                <c:pt idx="138">
                  <c:v>41414</c:v>
                </c:pt>
                <c:pt idx="139">
                  <c:v>41415</c:v>
                </c:pt>
                <c:pt idx="140">
                  <c:v>41416</c:v>
                </c:pt>
                <c:pt idx="141">
                  <c:v>41417</c:v>
                </c:pt>
                <c:pt idx="142">
                  <c:v>41418</c:v>
                </c:pt>
                <c:pt idx="143">
                  <c:v>41419</c:v>
                </c:pt>
                <c:pt idx="144">
                  <c:v>41420</c:v>
                </c:pt>
                <c:pt idx="145">
                  <c:v>41421</c:v>
                </c:pt>
                <c:pt idx="146">
                  <c:v>41422</c:v>
                </c:pt>
                <c:pt idx="147">
                  <c:v>41423</c:v>
                </c:pt>
                <c:pt idx="148">
                  <c:v>41424</c:v>
                </c:pt>
                <c:pt idx="149">
                  <c:v>41425</c:v>
                </c:pt>
                <c:pt idx="150">
                  <c:v>41426</c:v>
                </c:pt>
                <c:pt idx="151">
                  <c:v>41427</c:v>
                </c:pt>
                <c:pt idx="152">
                  <c:v>41428</c:v>
                </c:pt>
                <c:pt idx="153">
                  <c:v>41429</c:v>
                </c:pt>
                <c:pt idx="154">
                  <c:v>41430</c:v>
                </c:pt>
                <c:pt idx="155">
                  <c:v>41431</c:v>
                </c:pt>
                <c:pt idx="156">
                  <c:v>41432</c:v>
                </c:pt>
                <c:pt idx="157">
                  <c:v>41433</c:v>
                </c:pt>
                <c:pt idx="158">
                  <c:v>41434</c:v>
                </c:pt>
                <c:pt idx="159">
                  <c:v>41435</c:v>
                </c:pt>
                <c:pt idx="160">
                  <c:v>41436</c:v>
                </c:pt>
                <c:pt idx="161">
                  <c:v>41437</c:v>
                </c:pt>
                <c:pt idx="162">
                  <c:v>41438</c:v>
                </c:pt>
                <c:pt idx="163">
                  <c:v>41439</c:v>
                </c:pt>
                <c:pt idx="164">
                  <c:v>41440</c:v>
                </c:pt>
                <c:pt idx="165">
                  <c:v>41441</c:v>
                </c:pt>
                <c:pt idx="166">
                  <c:v>41442</c:v>
                </c:pt>
                <c:pt idx="167">
                  <c:v>41443</c:v>
                </c:pt>
                <c:pt idx="168">
                  <c:v>41444</c:v>
                </c:pt>
                <c:pt idx="169">
                  <c:v>41445</c:v>
                </c:pt>
                <c:pt idx="170">
                  <c:v>41446</c:v>
                </c:pt>
                <c:pt idx="171">
                  <c:v>41447</c:v>
                </c:pt>
                <c:pt idx="172">
                  <c:v>41448</c:v>
                </c:pt>
                <c:pt idx="173">
                  <c:v>41449</c:v>
                </c:pt>
                <c:pt idx="174">
                  <c:v>41450</c:v>
                </c:pt>
                <c:pt idx="175">
                  <c:v>41451</c:v>
                </c:pt>
                <c:pt idx="176">
                  <c:v>41452</c:v>
                </c:pt>
                <c:pt idx="177">
                  <c:v>41453</c:v>
                </c:pt>
                <c:pt idx="178">
                  <c:v>41454</c:v>
                </c:pt>
                <c:pt idx="179">
                  <c:v>41455</c:v>
                </c:pt>
                <c:pt idx="180">
                  <c:v>41456</c:v>
                </c:pt>
                <c:pt idx="181">
                  <c:v>41457</c:v>
                </c:pt>
                <c:pt idx="182">
                  <c:v>41458</c:v>
                </c:pt>
                <c:pt idx="183">
                  <c:v>41459</c:v>
                </c:pt>
                <c:pt idx="184">
                  <c:v>41460</c:v>
                </c:pt>
                <c:pt idx="185">
                  <c:v>41461</c:v>
                </c:pt>
                <c:pt idx="186">
                  <c:v>41462</c:v>
                </c:pt>
                <c:pt idx="187">
                  <c:v>41463</c:v>
                </c:pt>
                <c:pt idx="188">
                  <c:v>41464</c:v>
                </c:pt>
                <c:pt idx="189">
                  <c:v>41465</c:v>
                </c:pt>
                <c:pt idx="190">
                  <c:v>41466</c:v>
                </c:pt>
                <c:pt idx="191">
                  <c:v>41467</c:v>
                </c:pt>
                <c:pt idx="192">
                  <c:v>41468</c:v>
                </c:pt>
                <c:pt idx="193">
                  <c:v>41469</c:v>
                </c:pt>
                <c:pt idx="194">
                  <c:v>41470</c:v>
                </c:pt>
                <c:pt idx="195">
                  <c:v>41471</c:v>
                </c:pt>
                <c:pt idx="196">
                  <c:v>41472</c:v>
                </c:pt>
                <c:pt idx="197">
                  <c:v>41473</c:v>
                </c:pt>
                <c:pt idx="198">
                  <c:v>41474</c:v>
                </c:pt>
                <c:pt idx="199">
                  <c:v>41475</c:v>
                </c:pt>
                <c:pt idx="200">
                  <c:v>41476</c:v>
                </c:pt>
                <c:pt idx="201">
                  <c:v>41477</c:v>
                </c:pt>
                <c:pt idx="202">
                  <c:v>41478</c:v>
                </c:pt>
                <c:pt idx="203">
                  <c:v>41479</c:v>
                </c:pt>
                <c:pt idx="204">
                  <c:v>41480</c:v>
                </c:pt>
                <c:pt idx="205">
                  <c:v>41481</c:v>
                </c:pt>
                <c:pt idx="206">
                  <c:v>41482</c:v>
                </c:pt>
                <c:pt idx="207">
                  <c:v>41483</c:v>
                </c:pt>
                <c:pt idx="208">
                  <c:v>41484</c:v>
                </c:pt>
                <c:pt idx="209">
                  <c:v>41485</c:v>
                </c:pt>
                <c:pt idx="210">
                  <c:v>41486</c:v>
                </c:pt>
                <c:pt idx="211">
                  <c:v>41487</c:v>
                </c:pt>
                <c:pt idx="212">
                  <c:v>41488</c:v>
                </c:pt>
                <c:pt idx="213">
                  <c:v>41489</c:v>
                </c:pt>
                <c:pt idx="214">
                  <c:v>41490</c:v>
                </c:pt>
                <c:pt idx="215">
                  <c:v>41491</c:v>
                </c:pt>
                <c:pt idx="216">
                  <c:v>41492</c:v>
                </c:pt>
                <c:pt idx="217">
                  <c:v>41493</c:v>
                </c:pt>
                <c:pt idx="218">
                  <c:v>41494</c:v>
                </c:pt>
                <c:pt idx="219">
                  <c:v>41495</c:v>
                </c:pt>
                <c:pt idx="220">
                  <c:v>41496</c:v>
                </c:pt>
                <c:pt idx="221">
                  <c:v>41497</c:v>
                </c:pt>
                <c:pt idx="222">
                  <c:v>41498</c:v>
                </c:pt>
                <c:pt idx="223">
                  <c:v>41499</c:v>
                </c:pt>
                <c:pt idx="224">
                  <c:v>41500</c:v>
                </c:pt>
                <c:pt idx="225">
                  <c:v>41501</c:v>
                </c:pt>
                <c:pt idx="226">
                  <c:v>41502</c:v>
                </c:pt>
                <c:pt idx="227">
                  <c:v>41503</c:v>
                </c:pt>
                <c:pt idx="228">
                  <c:v>41504</c:v>
                </c:pt>
                <c:pt idx="229">
                  <c:v>41505</c:v>
                </c:pt>
                <c:pt idx="230">
                  <c:v>41506</c:v>
                </c:pt>
                <c:pt idx="231">
                  <c:v>41507</c:v>
                </c:pt>
                <c:pt idx="232">
                  <c:v>41508</c:v>
                </c:pt>
                <c:pt idx="233">
                  <c:v>41509</c:v>
                </c:pt>
                <c:pt idx="234">
                  <c:v>41510</c:v>
                </c:pt>
                <c:pt idx="235">
                  <c:v>41511</c:v>
                </c:pt>
                <c:pt idx="236">
                  <c:v>41512</c:v>
                </c:pt>
                <c:pt idx="237">
                  <c:v>41513</c:v>
                </c:pt>
                <c:pt idx="238">
                  <c:v>41514</c:v>
                </c:pt>
                <c:pt idx="239">
                  <c:v>41515</c:v>
                </c:pt>
                <c:pt idx="240">
                  <c:v>41516</c:v>
                </c:pt>
                <c:pt idx="241">
                  <c:v>41517</c:v>
                </c:pt>
                <c:pt idx="242">
                  <c:v>41518</c:v>
                </c:pt>
                <c:pt idx="243">
                  <c:v>41519</c:v>
                </c:pt>
                <c:pt idx="244">
                  <c:v>41520</c:v>
                </c:pt>
                <c:pt idx="245">
                  <c:v>41521</c:v>
                </c:pt>
                <c:pt idx="246">
                  <c:v>41522</c:v>
                </c:pt>
                <c:pt idx="247">
                  <c:v>41523</c:v>
                </c:pt>
                <c:pt idx="248">
                  <c:v>41524</c:v>
                </c:pt>
                <c:pt idx="249">
                  <c:v>41525</c:v>
                </c:pt>
                <c:pt idx="250">
                  <c:v>41526</c:v>
                </c:pt>
                <c:pt idx="251">
                  <c:v>41527</c:v>
                </c:pt>
                <c:pt idx="252">
                  <c:v>41528</c:v>
                </c:pt>
                <c:pt idx="253">
                  <c:v>41529</c:v>
                </c:pt>
                <c:pt idx="254">
                  <c:v>41530</c:v>
                </c:pt>
                <c:pt idx="255">
                  <c:v>41531</c:v>
                </c:pt>
                <c:pt idx="256">
                  <c:v>41532</c:v>
                </c:pt>
                <c:pt idx="257">
                  <c:v>41533</c:v>
                </c:pt>
                <c:pt idx="258">
                  <c:v>41534</c:v>
                </c:pt>
                <c:pt idx="259">
                  <c:v>41535</c:v>
                </c:pt>
                <c:pt idx="260">
                  <c:v>41536</c:v>
                </c:pt>
                <c:pt idx="261">
                  <c:v>41537</c:v>
                </c:pt>
                <c:pt idx="262">
                  <c:v>41538</c:v>
                </c:pt>
                <c:pt idx="263">
                  <c:v>41539</c:v>
                </c:pt>
                <c:pt idx="264">
                  <c:v>41540</c:v>
                </c:pt>
                <c:pt idx="265">
                  <c:v>41541</c:v>
                </c:pt>
                <c:pt idx="266">
                  <c:v>41542</c:v>
                </c:pt>
                <c:pt idx="267">
                  <c:v>41543</c:v>
                </c:pt>
                <c:pt idx="268">
                  <c:v>41544</c:v>
                </c:pt>
                <c:pt idx="269">
                  <c:v>41545</c:v>
                </c:pt>
                <c:pt idx="270">
                  <c:v>41546</c:v>
                </c:pt>
                <c:pt idx="271">
                  <c:v>41547</c:v>
                </c:pt>
                <c:pt idx="272">
                  <c:v>41548</c:v>
                </c:pt>
                <c:pt idx="273">
                  <c:v>41549</c:v>
                </c:pt>
                <c:pt idx="274">
                  <c:v>41550</c:v>
                </c:pt>
                <c:pt idx="275">
                  <c:v>41551</c:v>
                </c:pt>
                <c:pt idx="276">
                  <c:v>41552</c:v>
                </c:pt>
                <c:pt idx="277">
                  <c:v>41553</c:v>
                </c:pt>
                <c:pt idx="278">
                  <c:v>41554</c:v>
                </c:pt>
                <c:pt idx="279">
                  <c:v>41555</c:v>
                </c:pt>
                <c:pt idx="280">
                  <c:v>41556</c:v>
                </c:pt>
                <c:pt idx="281">
                  <c:v>41557</c:v>
                </c:pt>
                <c:pt idx="282">
                  <c:v>41558</c:v>
                </c:pt>
                <c:pt idx="283">
                  <c:v>41559</c:v>
                </c:pt>
                <c:pt idx="284">
                  <c:v>41560</c:v>
                </c:pt>
                <c:pt idx="285">
                  <c:v>41561</c:v>
                </c:pt>
                <c:pt idx="286">
                  <c:v>41562</c:v>
                </c:pt>
                <c:pt idx="287">
                  <c:v>41563</c:v>
                </c:pt>
                <c:pt idx="288">
                  <c:v>41564</c:v>
                </c:pt>
                <c:pt idx="289">
                  <c:v>41565</c:v>
                </c:pt>
                <c:pt idx="290">
                  <c:v>41566</c:v>
                </c:pt>
                <c:pt idx="291">
                  <c:v>41567</c:v>
                </c:pt>
                <c:pt idx="292">
                  <c:v>41568</c:v>
                </c:pt>
                <c:pt idx="293">
                  <c:v>41569</c:v>
                </c:pt>
                <c:pt idx="294">
                  <c:v>41570</c:v>
                </c:pt>
                <c:pt idx="295">
                  <c:v>41571</c:v>
                </c:pt>
                <c:pt idx="296">
                  <c:v>41572</c:v>
                </c:pt>
                <c:pt idx="297">
                  <c:v>41573</c:v>
                </c:pt>
                <c:pt idx="298">
                  <c:v>41574</c:v>
                </c:pt>
                <c:pt idx="299">
                  <c:v>41575</c:v>
                </c:pt>
                <c:pt idx="300">
                  <c:v>41576</c:v>
                </c:pt>
                <c:pt idx="301">
                  <c:v>41577</c:v>
                </c:pt>
                <c:pt idx="302">
                  <c:v>41578</c:v>
                </c:pt>
                <c:pt idx="303">
                  <c:v>41579</c:v>
                </c:pt>
                <c:pt idx="304">
                  <c:v>41580</c:v>
                </c:pt>
                <c:pt idx="305">
                  <c:v>41581</c:v>
                </c:pt>
                <c:pt idx="306">
                  <c:v>41582</c:v>
                </c:pt>
                <c:pt idx="307">
                  <c:v>41583</c:v>
                </c:pt>
                <c:pt idx="308">
                  <c:v>41584</c:v>
                </c:pt>
                <c:pt idx="309">
                  <c:v>41585</c:v>
                </c:pt>
                <c:pt idx="310">
                  <c:v>41586</c:v>
                </c:pt>
                <c:pt idx="311">
                  <c:v>41587</c:v>
                </c:pt>
                <c:pt idx="312">
                  <c:v>41588</c:v>
                </c:pt>
                <c:pt idx="313">
                  <c:v>41589</c:v>
                </c:pt>
                <c:pt idx="314">
                  <c:v>41590</c:v>
                </c:pt>
                <c:pt idx="315">
                  <c:v>41591</c:v>
                </c:pt>
                <c:pt idx="316">
                  <c:v>41592</c:v>
                </c:pt>
                <c:pt idx="317">
                  <c:v>41593</c:v>
                </c:pt>
                <c:pt idx="318">
                  <c:v>41594</c:v>
                </c:pt>
                <c:pt idx="319">
                  <c:v>41595</c:v>
                </c:pt>
                <c:pt idx="320">
                  <c:v>41596</c:v>
                </c:pt>
                <c:pt idx="321">
                  <c:v>41597</c:v>
                </c:pt>
                <c:pt idx="322">
                  <c:v>41598</c:v>
                </c:pt>
                <c:pt idx="323">
                  <c:v>41599</c:v>
                </c:pt>
                <c:pt idx="324">
                  <c:v>41600</c:v>
                </c:pt>
                <c:pt idx="325">
                  <c:v>41601</c:v>
                </c:pt>
                <c:pt idx="326">
                  <c:v>41602</c:v>
                </c:pt>
                <c:pt idx="327">
                  <c:v>41603</c:v>
                </c:pt>
                <c:pt idx="328">
                  <c:v>41604</c:v>
                </c:pt>
                <c:pt idx="329">
                  <c:v>41605</c:v>
                </c:pt>
                <c:pt idx="330">
                  <c:v>41606</c:v>
                </c:pt>
                <c:pt idx="331">
                  <c:v>41607</c:v>
                </c:pt>
                <c:pt idx="332">
                  <c:v>41608</c:v>
                </c:pt>
                <c:pt idx="333">
                  <c:v>41609</c:v>
                </c:pt>
                <c:pt idx="334">
                  <c:v>41610</c:v>
                </c:pt>
                <c:pt idx="335">
                  <c:v>41611</c:v>
                </c:pt>
                <c:pt idx="336">
                  <c:v>41612</c:v>
                </c:pt>
                <c:pt idx="337">
                  <c:v>41613</c:v>
                </c:pt>
                <c:pt idx="338">
                  <c:v>41614</c:v>
                </c:pt>
                <c:pt idx="339">
                  <c:v>41615</c:v>
                </c:pt>
                <c:pt idx="340">
                  <c:v>41616</c:v>
                </c:pt>
                <c:pt idx="341">
                  <c:v>41617</c:v>
                </c:pt>
                <c:pt idx="342">
                  <c:v>41618</c:v>
                </c:pt>
                <c:pt idx="343">
                  <c:v>41619</c:v>
                </c:pt>
                <c:pt idx="344">
                  <c:v>41620</c:v>
                </c:pt>
                <c:pt idx="345">
                  <c:v>41621</c:v>
                </c:pt>
                <c:pt idx="346">
                  <c:v>41622</c:v>
                </c:pt>
                <c:pt idx="347">
                  <c:v>41623</c:v>
                </c:pt>
                <c:pt idx="348">
                  <c:v>41624</c:v>
                </c:pt>
                <c:pt idx="349">
                  <c:v>41625</c:v>
                </c:pt>
                <c:pt idx="350">
                  <c:v>41626</c:v>
                </c:pt>
                <c:pt idx="351">
                  <c:v>41627</c:v>
                </c:pt>
                <c:pt idx="352">
                  <c:v>41628</c:v>
                </c:pt>
                <c:pt idx="353">
                  <c:v>41629</c:v>
                </c:pt>
                <c:pt idx="354">
                  <c:v>41630</c:v>
                </c:pt>
                <c:pt idx="355">
                  <c:v>41631</c:v>
                </c:pt>
                <c:pt idx="356">
                  <c:v>41632</c:v>
                </c:pt>
                <c:pt idx="357">
                  <c:v>41633</c:v>
                </c:pt>
                <c:pt idx="358">
                  <c:v>41634</c:v>
                </c:pt>
                <c:pt idx="359">
                  <c:v>41635</c:v>
                </c:pt>
                <c:pt idx="360">
                  <c:v>41636</c:v>
                </c:pt>
                <c:pt idx="361">
                  <c:v>41637</c:v>
                </c:pt>
                <c:pt idx="362">
                  <c:v>41638</c:v>
                </c:pt>
                <c:pt idx="363">
                  <c:v>41639</c:v>
                </c:pt>
                <c:pt idx="364">
                  <c:v>41640</c:v>
                </c:pt>
                <c:pt idx="365">
                  <c:v>41641</c:v>
                </c:pt>
                <c:pt idx="366">
                  <c:v>41642</c:v>
                </c:pt>
                <c:pt idx="367">
                  <c:v>41643</c:v>
                </c:pt>
                <c:pt idx="368">
                  <c:v>41644</c:v>
                </c:pt>
                <c:pt idx="369">
                  <c:v>41645</c:v>
                </c:pt>
                <c:pt idx="370">
                  <c:v>41646</c:v>
                </c:pt>
                <c:pt idx="371">
                  <c:v>41647</c:v>
                </c:pt>
                <c:pt idx="372">
                  <c:v>41648</c:v>
                </c:pt>
                <c:pt idx="373">
                  <c:v>41649</c:v>
                </c:pt>
                <c:pt idx="374">
                  <c:v>41650</c:v>
                </c:pt>
                <c:pt idx="375">
                  <c:v>41651</c:v>
                </c:pt>
                <c:pt idx="376">
                  <c:v>41652</c:v>
                </c:pt>
                <c:pt idx="377">
                  <c:v>41653</c:v>
                </c:pt>
                <c:pt idx="378">
                  <c:v>41654</c:v>
                </c:pt>
                <c:pt idx="379">
                  <c:v>41655</c:v>
                </c:pt>
                <c:pt idx="380">
                  <c:v>41656</c:v>
                </c:pt>
                <c:pt idx="381">
                  <c:v>41657</c:v>
                </c:pt>
                <c:pt idx="382">
                  <c:v>41658</c:v>
                </c:pt>
                <c:pt idx="383">
                  <c:v>41659</c:v>
                </c:pt>
                <c:pt idx="384">
                  <c:v>41660</c:v>
                </c:pt>
                <c:pt idx="385">
                  <c:v>41661</c:v>
                </c:pt>
                <c:pt idx="386">
                  <c:v>41662</c:v>
                </c:pt>
                <c:pt idx="387">
                  <c:v>41663</c:v>
                </c:pt>
                <c:pt idx="388">
                  <c:v>41664</c:v>
                </c:pt>
                <c:pt idx="389">
                  <c:v>41665</c:v>
                </c:pt>
                <c:pt idx="390">
                  <c:v>41666</c:v>
                </c:pt>
                <c:pt idx="391">
                  <c:v>41667</c:v>
                </c:pt>
                <c:pt idx="392">
                  <c:v>41668</c:v>
                </c:pt>
                <c:pt idx="393">
                  <c:v>41669</c:v>
                </c:pt>
                <c:pt idx="394">
                  <c:v>41670</c:v>
                </c:pt>
                <c:pt idx="395">
                  <c:v>41671</c:v>
                </c:pt>
                <c:pt idx="396">
                  <c:v>41672</c:v>
                </c:pt>
                <c:pt idx="397">
                  <c:v>41673</c:v>
                </c:pt>
                <c:pt idx="398">
                  <c:v>41674</c:v>
                </c:pt>
                <c:pt idx="399">
                  <c:v>41675</c:v>
                </c:pt>
                <c:pt idx="400">
                  <c:v>41676</c:v>
                </c:pt>
                <c:pt idx="401">
                  <c:v>41677</c:v>
                </c:pt>
                <c:pt idx="402">
                  <c:v>41678</c:v>
                </c:pt>
                <c:pt idx="403">
                  <c:v>41679</c:v>
                </c:pt>
                <c:pt idx="404">
                  <c:v>41680</c:v>
                </c:pt>
                <c:pt idx="405">
                  <c:v>41681</c:v>
                </c:pt>
                <c:pt idx="406">
                  <c:v>41682</c:v>
                </c:pt>
                <c:pt idx="407">
                  <c:v>41683</c:v>
                </c:pt>
                <c:pt idx="408">
                  <c:v>41684</c:v>
                </c:pt>
                <c:pt idx="409">
                  <c:v>41685</c:v>
                </c:pt>
                <c:pt idx="410">
                  <c:v>41686</c:v>
                </c:pt>
                <c:pt idx="411">
                  <c:v>41687</c:v>
                </c:pt>
                <c:pt idx="412">
                  <c:v>41688</c:v>
                </c:pt>
                <c:pt idx="413">
                  <c:v>41689</c:v>
                </c:pt>
                <c:pt idx="414">
                  <c:v>41690</c:v>
                </c:pt>
                <c:pt idx="415">
                  <c:v>41691</c:v>
                </c:pt>
                <c:pt idx="416">
                  <c:v>41692</c:v>
                </c:pt>
                <c:pt idx="417">
                  <c:v>41693</c:v>
                </c:pt>
                <c:pt idx="418">
                  <c:v>41694</c:v>
                </c:pt>
                <c:pt idx="419">
                  <c:v>41695</c:v>
                </c:pt>
                <c:pt idx="420">
                  <c:v>41696</c:v>
                </c:pt>
                <c:pt idx="421">
                  <c:v>41697</c:v>
                </c:pt>
                <c:pt idx="422">
                  <c:v>41698</c:v>
                </c:pt>
                <c:pt idx="423">
                  <c:v>41699</c:v>
                </c:pt>
                <c:pt idx="424">
                  <c:v>41700</c:v>
                </c:pt>
                <c:pt idx="425">
                  <c:v>41701</c:v>
                </c:pt>
                <c:pt idx="426">
                  <c:v>41702</c:v>
                </c:pt>
                <c:pt idx="427">
                  <c:v>41703</c:v>
                </c:pt>
                <c:pt idx="428">
                  <c:v>41704</c:v>
                </c:pt>
                <c:pt idx="429">
                  <c:v>41705</c:v>
                </c:pt>
                <c:pt idx="430">
                  <c:v>41706</c:v>
                </c:pt>
                <c:pt idx="431">
                  <c:v>41707</c:v>
                </c:pt>
                <c:pt idx="432">
                  <c:v>41708</c:v>
                </c:pt>
                <c:pt idx="433">
                  <c:v>41709</c:v>
                </c:pt>
                <c:pt idx="434">
                  <c:v>41710</c:v>
                </c:pt>
                <c:pt idx="435">
                  <c:v>41711</c:v>
                </c:pt>
                <c:pt idx="436">
                  <c:v>41712</c:v>
                </c:pt>
                <c:pt idx="437">
                  <c:v>41713</c:v>
                </c:pt>
                <c:pt idx="438">
                  <c:v>41714</c:v>
                </c:pt>
                <c:pt idx="439">
                  <c:v>41715</c:v>
                </c:pt>
                <c:pt idx="440">
                  <c:v>41716</c:v>
                </c:pt>
                <c:pt idx="441">
                  <c:v>41717</c:v>
                </c:pt>
                <c:pt idx="442">
                  <c:v>41718</c:v>
                </c:pt>
                <c:pt idx="443">
                  <c:v>41719</c:v>
                </c:pt>
                <c:pt idx="444">
                  <c:v>41720</c:v>
                </c:pt>
                <c:pt idx="445">
                  <c:v>41721</c:v>
                </c:pt>
                <c:pt idx="446">
                  <c:v>41722</c:v>
                </c:pt>
                <c:pt idx="447">
                  <c:v>41723</c:v>
                </c:pt>
                <c:pt idx="448">
                  <c:v>41724</c:v>
                </c:pt>
                <c:pt idx="449">
                  <c:v>41725</c:v>
                </c:pt>
                <c:pt idx="450">
                  <c:v>41726</c:v>
                </c:pt>
                <c:pt idx="451">
                  <c:v>41727</c:v>
                </c:pt>
                <c:pt idx="452">
                  <c:v>41728</c:v>
                </c:pt>
                <c:pt idx="453">
                  <c:v>41729</c:v>
                </c:pt>
                <c:pt idx="454">
                  <c:v>41730</c:v>
                </c:pt>
                <c:pt idx="455">
                  <c:v>41731</c:v>
                </c:pt>
                <c:pt idx="456">
                  <c:v>41732</c:v>
                </c:pt>
                <c:pt idx="457">
                  <c:v>41733</c:v>
                </c:pt>
                <c:pt idx="458">
                  <c:v>41734</c:v>
                </c:pt>
                <c:pt idx="459">
                  <c:v>41735</c:v>
                </c:pt>
                <c:pt idx="460">
                  <c:v>41736</c:v>
                </c:pt>
                <c:pt idx="461">
                  <c:v>41737</c:v>
                </c:pt>
                <c:pt idx="462">
                  <c:v>41738</c:v>
                </c:pt>
                <c:pt idx="463">
                  <c:v>41739</c:v>
                </c:pt>
                <c:pt idx="464">
                  <c:v>41740</c:v>
                </c:pt>
                <c:pt idx="465">
                  <c:v>41741</c:v>
                </c:pt>
                <c:pt idx="466">
                  <c:v>41742</c:v>
                </c:pt>
                <c:pt idx="467">
                  <c:v>41743</c:v>
                </c:pt>
                <c:pt idx="468">
                  <c:v>41744</c:v>
                </c:pt>
                <c:pt idx="469">
                  <c:v>41745</c:v>
                </c:pt>
                <c:pt idx="470">
                  <c:v>41746</c:v>
                </c:pt>
                <c:pt idx="471">
                  <c:v>41747</c:v>
                </c:pt>
                <c:pt idx="472">
                  <c:v>41748</c:v>
                </c:pt>
                <c:pt idx="473">
                  <c:v>41749</c:v>
                </c:pt>
                <c:pt idx="474">
                  <c:v>41750</c:v>
                </c:pt>
                <c:pt idx="475">
                  <c:v>41751</c:v>
                </c:pt>
                <c:pt idx="476">
                  <c:v>41752</c:v>
                </c:pt>
                <c:pt idx="477">
                  <c:v>41753</c:v>
                </c:pt>
                <c:pt idx="478">
                  <c:v>41754</c:v>
                </c:pt>
                <c:pt idx="479">
                  <c:v>41755</c:v>
                </c:pt>
                <c:pt idx="480">
                  <c:v>41756</c:v>
                </c:pt>
                <c:pt idx="481">
                  <c:v>41757</c:v>
                </c:pt>
                <c:pt idx="482">
                  <c:v>41758</c:v>
                </c:pt>
                <c:pt idx="483">
                  <c:v>41759</c:v>
                </c:pt>
                <c:pt idx="484">
                  <c:v>41760</c:v>
                </c:pt>
                <c:pt idx="485">
                  <c:v>41761</c:v>
                </c:pt>
                <c:pt idx="486">
                  <c:v>41762</c:v>
                </c:pt>
                <c:pt idx="487">
                  <c:v>41763</c:v>
                </c:pt>
                <c:pt idx="488">
                  <c:v>41764</c:v>
                </c:pt>
                <c:pt idx="489">
                  <c:v>41765</c:v>
                </c:pt>
                <c:pt idx="490">
                  <c:v>41766</c:v>
                </c:pt>
                <c:pt idx="491">
                  <c:v>41767</c:v>
                </c:pt>
                <c:pt idx="492">
                  <c:v>41768</c:v>
                </c:pt>
                <c:pt idx="493">
                  <c:v>41769</c:v>
                </c:pt>
                <c:pt idx="494">
                  <c:v>41770</c:v>
                </c:pt>
                <c:pt idx="495">
                  <c:v>41771</c:v>
                </c:pt>
                <c:pt idx="496">
                  <c:v>41772</c:v>
                </c:pt>
                <c:pt idx="497">
                  <c:v>41773</c:v>
                </c:pt>
                <c:pt idx="498">
                  <c:v>41774</c:v>
                </c:pt>
                <c:pt idx="499">
                  <c:v>41775</c:v>
                </c:pt>
                <c:pt idx="500">
                  <c:v>41776</c:v>
                </c:pt>
                <c:pt idx="501">
                  <c:v>41777</c:v>
                </c:pt>
                <c:pt idx="502">
                  <c:v>41778</c:v>
                </c:pt>
                <c:pt idx="503">
                  <c:v>41779</c:v>
                </c:pt>
                <c:pt idx="504">
                  <c:v>41780</c:v>
                </c:pt>
                <c:pt idx="505">
                  <c:v>41781</c:v>
                </c:pt>
                <c:pt idx="506">
                  <c:v>41782</c:v>
                </c:pt>
                <c:pt idx="507">
                  <c:v>41783</c:v>
                </c:pt>
                <c:pt idx="508">
                  <c:v>41784</c:v>
                </c:pt>
                <c:pt idx="509">
                  <c:v>41785</c:v>
                </c:pt>
                <c:pt idx="510">
                  <c:v>41786</c:v>
                </c:pt>
                <c:pt idx="511">
                  <c:v>41787</c:v>
                </c:pt>
                <c:pt idx="512">
                  <c:v>41788</c:v>
                </c:pt>
                <c:pt idx="513">
                  <c:v>41789</c:v>
                </c:pt>
                <c:pt idx="514">
                  <c:v>41790</c:v>
                </c:pt>
                <c:pt idx="515">
                  <c:v>41791</c:v>
                </c:pt>
                <c:pt idx="516">
                  <c:v>41792</c:v>
                </c:pt>
                <c:pt idx="517">
                  <c:v>41793</c:v>
                </c:pt>
                <c:pt idx="518">
                  <c:v>41794</c:v>
                </c:pt>
                <c:pt idx="519">
                  <c:v>41795</c:v>
                </c:pt>
                <c:pt idx="520">
                  <c:v>41796</c:v>
                </c:pt>
                <c:pt idx="521">
                  <c:v>41797</c:v>
                </c:pt>
                <c:pt idx="522">
                  <c:v>41798</c:v>
                </c:pt>
                <c:pt idx="523">
                  <c:v>41799</c:v>
                </c:pt>
                <c:pt idx="524">
                  <c:v>41800</c:v>
                </c:pt>
                <c:pt idx="525">
                  <c:v>41801</c:v>
                </c:pt>
                <c:pt idx="526">
                  <c:v>41802</c:v>
                </c:pt>
                <c:pt idx="527">
                  <c:v>41803</c:v>
                </c:pt>
                <c:pt idx="528">
                  <c:v>41804</c:v>
                </c:pt>
                <c:pt idx="529">
                  <c:v>41805</c:v>
                </c:pt>
                <c:pt idx="530">
                  <c:v>41806</c:v>
                </c:pt>
                <c:pt idx="531">
                  <c:v>41807</c:v>
                </c:pt>
                <c:pt idx="532">
                  <c:v>41808</c:v>
                </c:pt>
                <c:pt idx="533">
                  <c:v>41809</c:v>
                </c:pt>
                <c:pt idx="534">
                  <c:v>41810</c:v>
                </c:pt>
                <c:pt idx="535">
                  <c:v>41811</c:v>
                </c:pt>
                <c:pt idx="536">
                  <c:v>41812</c:v>
                </c:pt>
                <c:pt idx="537">
                  <c:v>41813</c:v>
                </c:pt>
                <c:pt idx="538">
                  <c:v>41814</c:v>
                </c:pt>
                <c:pt idx="539">
                  <c:v>41815</c:v>
                </c:pt>
                <c:pt idx="540">
                  <c:v>41816</c:v>
                </c:pt>
                <c:pt idx="541">
                  <c:v>41817</c:v>
                </c:pt>
                <c:pt idx="542">
                  <c:v>41818</c:v>
                </c:pt>
                <c:pt idx="543">
                  <c:v>41819</c:v>
                </c:pt>
                <c:pt idx="544">
                  <c:v>41820</c:v>
                </c:pt>
                <c:pt idx="545">
                  <c:v>41821</c:v>
                </c:pt>
                <c:pt idx="546">
                  <c:v>41822</c:v>
                </c:pt>
                <c:pt idx="547">
                  <c:v>41823</c:v>
                </c:pt>
                <c:pt idx="548">
                  <c:v>41824</c:v>
                </c:pt>
                <c:pt idx="549">
                  <c:v>41825</c:v>
                </c:pt>
                <c:pt idx="550">
                  <c:v>41826</c:v>
                </c:pt>
                <c:pt idx="551">
                  <c:v>41827</c:v>
                </c:pt>
                <c:pt idx="552">
                  <c:v>41828</c:v>
                </c:pt>
                <c:pt idx="553">
                  <c:v>41829</c:v>
                </c:pt>
                <c:pt idx="554">
                  <c:v>41830</c:v>
                </c:pt>
                <c:pt idx="555">
                  <c:v>41831</c:v>
                </c:pt>
                <c:pt idx="556">
                  <c:v>41832</c:v>
                </c:pt>
                <c:pt idx="557">
                  <c:v>41833</c:v>
                </c:pt>
                <c:pt idx="558">
                  <c:v>41834</c:v>
                </c:pt>
                <c:pt idx="559">
                  <c:v>41835</c:v>
                </c:pt>
                <c:pt idx="560">
                  <c:v>41836</c:v>
                </c:pt>
                <c:pt idx="561">
                  <c:v>41837</c:v>
                </c:pt>
                <c:pt idx="562">
                  <c:v>41838</c:v>
                </c:pt>
                <c:pt idx="563">
                  <c:v>41839</c:v>
                </c:pt>
                <c:pt idx="564">
                  <c:v>41840</c:v>
                </c:pt>
                <c:pt idx="565">
                  <c:v>41841</c:v>
                </c:pt>
                <c:pt idx="566">
                  <c:v>41842</c:v>
                </c:pt>
                <c:pt idx="567">
                  <c:v>41843</c:v>
                </c:pt>
                <c:pt idx="568">
                  <c:v>41844</c:v>
                </c:pt>
                <c:pt idx="569">
                  <c:v>41845</c:v>
                </c:pt>
                <c:pt idx="570">
                  <c:v>41846</c:v>
                </c:pt>
                <c:pt idx="571">
                  <c:v>41847</c:v>
                </c:pt>
                <c:pt idx="572">
                  <c:v>41848</c:v>
                </c:pt>
                <c:pt idx="573">
                  <c:v>41849</c:v>
                </c:pt>
                <c:pt idx="574">
                  <c:v>41850</c:v>
                </c:pt>
                <c:pt idx="575">
                  <c:v>41851</c:v>
                </c:pt>
                <c:pt idx="576">
                  <c:v>41852</c:v>
                </c:pt>
                <c:pt idx="577">
                  <c:v>41853</c:v>
                </c:pt>
                <c:pt idx="578">
                  <c:v>41854</c:v>
                </c:pt>
                <c:pt idx="579">
                  <c:v>41855</c:v>
                </c:pt>
                <c:pt idx="580">
                  <c:v>41856</c:v>
                </c:pt>
                <c:pt idx="581">
                  <c:v>41857</c:v>
                </c:pt>
                <c:pt idx="582">
                  <c:v>41858</c:v>
                </c:pt>
                <c:pt idx="583">
                  <c:v>41859</c:v>
                </c:pt>
                <c:pt idx="584">
                  <c:v>41860</c:v>
                </c:pt>
                <c:pt idx="585">
                  <c:v>41861</c:v>
                </c:pt>
                <c:pt idx="586">
                  <c:v>41862</c:v>
                </c:pt>
                <c:pt idx="587">
                  <c:v>41863</c:v>
                </c:pt>
                <c:pt idx="588">
                  <c:v>41864</c:v>
                </c:pt>
                <c:pt idx="589">
                  <c:v>41865</c:v>
                </c:pt>
                <c:pt idx="590">
                  <c:v>41866</c:v>
                </c:pt>
                <c:pt idx="591">
                  <c:v>41867</c:v>
                </c:pt>
                <c:pt idx="592">
                  <c:v>41868</c:v>
                </c:pt>
                <c:pt idx="593">
                  <c:v>41869</c:v>
                </c:pt>
                <c:pt idx="594">
                  <c:v>41870</c:v>
                </c:pt>
                <c:pt idx="595">
                  <c:v>41871</c:v>
                </c:pt>
                <c:pt idx="596">
                  <c:v>41872</c:v>
                </c:pt>
                <c:pt idx="597">
                  <c:v>41873</c:v>
                </c:pt>
                <c:pt idx="598">
                  <c:v>41874</c:v>
                </c:pt>
                <c:pt idx="599">
                  <c:v>41875</c:v>
                </c:pt>
                <c:pt idx="600">
                  <c:v>41876</c:v>
                </c:pt>
                <c:pt idx="601">
                  <c:v>41877</c:v>
                </c:pt>
                <c:pt idx="602">
                  <c:v>41878</c:v>
                </c:pt>
                <c:pt idx="603">
                  <c:v>41879</c:v>
                </c:pt>
                <c:pt idx="604">
                  <c:v>41880</c:v>
                </c:pt>
                <c:pt idx="605">
                  <c:v>41881</c:v>
                </c:pt>
                <c:pt idx="606">
                  <c:v>41882</c:v>
                </c:pt>
                <c:pt idx="607">
                  <c:v>41883</c:v>
                </c:pt>
                <c:pt idx="608">
                  <c:v>41884</c:v>
                </c:pt>
                <c:pt idx="609">
                  <c:v>41885</c:v>
                </c:pt>
                <c:pt idx="610">
                  <c:v>41886</c:v>
                </c:pt>
                <c:pt idx="611">
                  <c:v>41887</c:v>
                </c:pt>
                <c:pt idx="612">
                  <c:v>41888</c:v>
                </c:pt>
                <c:pt idx="613">
                  <c:v>41889</c:v>
                </c:pt>
                <c:pt idx="614">
                  <c:v>41890</c:v>
                </c:pt>
                <c:pt idx="615">
                  <c:v>41891</c:v>
                </c:pt>
                <c:pt idx="616">
                  <c:v>41892</c:v>
                </c:pt>
                <c:pt idx="617">
                  <c:v>41893</c:v>
                </c:pt>
                <c:pt idx="618">
                  <c:v>41894</c:v>
                </c:pt>
                <c:pt idx="619">
                  <c:v>41895</c:v>
                </c:pt>
                <c:pt idx="620">
                  <c:v>41896</c:v>
                </c:pt>
                <c:pt idx="621">
                  <c:v>41897</c:v>
                </c:pt>
                <c:pt idx="622">
                  <c:v>41898</c:v>
                </c:pt>
                <c:pt idx="623">
                  <c:v>41899</c:v>
                </c:pt>
                <c:pt idx="624">
                  <c:v>41900</c:v>
                </c:pt>
                <c:pt idx="625">
                  <c:v>41901</c:v>
                </c:pt>
                <c:pt idx="626">
                  <c:v>41902</c:v>
                </c:pt>
                <c:pt idx="627">
                  <c:v>41903</c:v>
                </c:pt>
                <c:pt idx="628">
                  <c:v>41904</c:v>
                </c:pt>
                <c:pt idx="629">
                  <c:v>41905</c:v>
                </c:pt>
                <c:pt idx="630">
                  <c:v>41906</c:v>
                </c:pt>
                <c:pt idx="631">
                  <c:v>41907</c:v>
                </c:pt>
                <c:pt idx="632">
                  <c:v>41908</c:v>
                </c:pt>
                <c:pt idx="633">
                  <c:v>41909</c:v>
                </c:pt>
                <c:pt idx="634">
                  <c:v>41910</c:v>
                </c:pt>
                <c:pt idx="635">
                  <c:v>41911</c:v>
                </c:pt>
                <c:pt idx="636">
                  <c:v>41912</c:v>
                </c:pt>
                <c:pt idx="637">
                  <c:v>41913</c:v>
                </c:pt>
                <c:pt idx="638">
                  <c:v>41914</c:v>
                </c:pt>
                <c:pt idx="639">
                  <c:v>41915</c:v>
                </c:pt>
                <c:pt idx="640">
                  <c:v>41916</c:v>
                </c:pt>
                <c:pt idx="641">
                  <c:v>41917</c:v>
                </c:pt>
                <c:pt idx="642">
                  <c:v>41918</c:v>
                </c:pt>
                <c:pt idx="643">
                  <c:v>41919</c:v>
                </c:pt>
                <c:pt idx="644">
                  <c:v>41920</c:v>
                </c:pt>
                <c:pt idx="645">
                  <c:v>41921</c:v>
                </c:pt>
                <c:pt idx="646">
                  <c:v>41922</c:v>
                </c:pt>
                <c:pt idx="647">
                  <c:v>41923</c:v>
                </c:pt>
                <c:pt idx="648">
                  <c:v>41924</c:v>
                </c:pt>
                <c:pt idx="649">
                  <c:v>41925</c:v>
                </c:pt>
                <c:pt idx="650">
                  <c:v>41926</c:v>
                </c:pt>
                <c:pt idx="651">
                  <c:v>41927</c:v>
                </c:pt>
                <c:pt idx="652">
                  <c:v>41928</c:v>
                </c:pt>
                <c:pt idx="653">
                  <c:v>41929</c:v>
                </c:pt>
                <c:pt idx="654">
                  <c:v>41930</c:v>
                </c:pt>
                <c:pt idx="655">
                  <c:v>41931</c:v>
                </c:pt>
                <c:pt idx="656">
                  <c:v>41932</c:v>
                </c:pt>
                <c:pt idx="657">
                  <c:v>41933</c:v>
                </c:pt>
                <c:pt idx="658">
                  <c:v>41934</c:v>
                </c:pt>
                <c:pt idx="659">
                  <c:v>41935</c:v>
                </c:pt>
                <c:pt idx="660">
                  <c:v>41936</c:v>
                </c:pt>
                <c:pt idx="661">
                  <c:v>41937</c:v>
                </c:pt>
                <c:pt idx="662">
                  <c:v>41938</c:v>
                </c:pt>
                <c:pt idx="663">
                  <c:v>41939</c:v>
                </c:pt>
                <c:pt idx="664">
                  <c:v>41940</c:v>
                </c:pt>
                <c:pt idx="665">
                  <c:v>41941</c:v>
                </c:pt>
                <c:pt idx="666">
                  <c:v>41942</c:v>
                </c:pt>
                <c:pt idx="667">
                  <c:v>41943</c:v>
                </c:pt>
                <c:pt idx="668">
                  <c:v>41944</c:v>
                </c:pt>
                <c:pt idx="669">
                  <c:v>41945</c:v>
                </c:pt>
                <c:pt idx="670">
                  <c:v>41946</c:v>
                </c:pt>
                <c:pt idx="671">
                  <c:v>41947</c:v>
                </c:pt>
                <c:pt idx="672">
                  <c:v>41948</c:v>
                </c:pt>
                <c:pt idx="673">
                  <c:v>41949</c:v>
                </c:pt>
                <c:pt idx="674">
                  <c:v>41950</c:v>
                </c:pt>
                <c:pt idx="675">
                  <c:v>41951</c:v>
                </c:pt>
                <c:pt idx="676">
                  <c:v>41952</c:v>
                </c:pt>
                <c:pt idx="677">
                  <c:v>41953</c:v>
                </c:pt>
                <c:pt idx="678">
                  <c:v>41954</c:v>
                </c:pt>
                <c:pt idx="679">
                  <c:v>41955</c:v>
                </c:pt>
                <c:pt idx="680">
                  <c:v>41956</c:v>
                </c:pt>
                <c:pt idx="681">
                  <c:v>41957</c:v>
                </c:pt>
                <c:pt idx="682">
                  <c:v>41958</c:v>
                </c:pt>
                <c:pt idx="683">
                  <c:v>41959</c:v>
                </c:pt>
                <c:pt idx="684">
                  <c:v>41960</c:v>
                </c:pt>
                <c:pt idx="685">
                  <c:v>41961</c:v>
                </c:pt>
                <c:pt idx="686">
                  <c:v>41962</c:v>
                </c:pt>
                <c:pt idx="687">
                  <c:v>41963</c:v>
                </c:pt>
                <c:pt idx="688">
                  <c:v>41964</c:v>
                </c:pt>
                <c:pt idx="689">
                  <c:v>41965</c:v>
                </c:pt>
                <c:pt idx="690">
                  <c:v>41966</c:v>
                </c:pt>
                <c:pt idx="691">
                  <c:v>41967</c:v>
                </c:pt>
                <c:pt idx="692">
                  <c:v>41968</c:v>
                </c:pt>
                <c:pt idx="693">
                  <c:v>41969</c:v>
                </c:pt>
                <c:pt idx="694">
                  <c:v>41970</c:v>
                </c:pt>
                <c:pt idx="695">
                  <c:v>41971</c:v>
                </c:pt>
                <c:pt idx="696">
                  <c:v>41972</c:v>
                </c:pt>
                <c:pt idx="697">
                  <c:v>41973</c:v>
                </c:pt>
                <c:pt idx="698">
                  <c:v>41974</c:v>
                </c:pt>
                <c:pt idx="699">
                  <c:v>41975</c:v>
                </c:pt>
                <c:pt idx="700">
                  <c:v>41976</c:v>
                </c:pt>
                <c:pt idx="701">
                  <c:v>41977</c:v>
                </c:pt>
                <c:pt idx="702">
                  <c:v>41978</c:v>
                </c:pt>
                <c:pt idx="703">
                  <c:v>41979</c:v>
                </c:pt>
                <c:pt idx="704">
                  <c:v>41980</c:v>
                </c:pt>
                <c:pt idx="705">
                  <c:v>41981</c:v>
                </c:pt>
                <c:pt idx="706">
                  <c:v>41982</c:v>
                </c:pt>
                <c:pt idx="707">
                  <c:v>41983</c:v>
                </c:pt>
                <c:pt idx="708">
                  <c:v>41984</c:v>
                </c:pt>
                <c:pt idx="709">
                  <c:v>41985</c:v>
                </c:pt>
                <c:pt idx="710">
                  <c:v>41986</c:v>
                </c:pt>
                <c:pt idx="711">
                  <c:v>41987</c:v>
                </c:pt>
                <c:pt idx="712">
                  <c:v>41988</c:v>
                </c:pt>
                <c:pt idx="713">
                  <c:v>41989</c:v>
                </c:pt>
                <c:pt idx="714">
                  <c:v>41990</c:v>
                </c:pt>
                <c:pt idx="715">
                  <c:v>41991</c:v>
                </c:pt>
                <c:pt idx="716">
                  <c:v>41992</c:v>
                </c:pt>
                <c:pt idx="717">
                  <c:v>41993</c:v>
                </c:pt>
                <c:pt idx="718">
                  <c:v>41994</c:v>
                </c:pt>
                <c:pt idx="719">
                  <c:v>41995</c:v>
                </c:pt>
                <c:pt idx="720">
                  <c:v>41996</c:v>
                </c:pt>
                <c:pt idx="721">
                  <c:v>41997</c:v>
                </c:pt>
                <c:pt idx="722">
                  <c:v>41998</c:v>
                </c:pt>
                <c:pt idx="723">
                  <c:v>41999</c:v>
                </c:pt>
                <c:pt idx="724">
                  <c:v>42000</c:v>
                </c:pt>
                <c:pt idx="725">
                  <c:v>42001</c:v>
                </c:pt>
                <c:pt idx="726">
                  <c:v>42002</c:v>
                </c:pt>
                <c:pt idx="727">
                  <c:v>42003</c:v>
                </c:pt>
                <c:pt idx="728">
                  <c:v>42004</c:v>
                </c:pt>
                <c:pt idx="729">
                  <c:v>42005</c:v>
                </c:pt>
                <c:pt idx="730">
                  <c:v>42006</c:v>
                </c:pt>
                <c:pt idx="731">
                  <c:v>42007</c:v>
                </c:pt>
                <c:pt idx="732">
                  <c:v>42008</c:v>
                </c:pt>
                <c:pt idx="733">
                  <c:v>42009</c:v>
                </c:pt>
                <c:pt idx="734">
                  <c:v>42010</c:v>
                </c:pt>
                <c:pt idx="735">
                  <c:v>42011</c:v>
                </c:pt>
                <c:pt idx="736">
                  <c:v>42012</c:v>
                </c:pt>
                <c:pt idx="737">
                  <c:v>42013</c:v>
                </c:pt>
                <c:pt idx="738">
                  <c:v>42014</c:v>
                </c:pt>
                <c:pt idx="739">
                  <c:v>42015</c:v>
                </c:pt>
                <c:pt idx="740">
                  <c:v>42016</c:v>
                </c:pt>
                <c:pt idx="741">
                  <c:v>42017</c:v>
                </c:pt>
                <c:pt idx="742">
                  <c:v>42018</c:v>
                </c:pt>
                <c:pt idx="743">
                  <c:v>42019</c:v>
                </c:pt>
                <c:pt idx="744">
                  <c:v>42020</c:v>
                </c:pt>
                <c:pt idx="745">
                  <c:v>42021</c:v>
                </c:pt>
                <c:pt idx="746">
                  <c:v>42022</c:v>
                </c:pt>
                <c:pt idx="747">
                  <c:v>42023</c:v>
                </c:pt>
                <c:pt idx="748">
                  <c:v>42024</c:v>
                </c:pt>
                <c:pt idx="749">
                  <c:v>42025</c:v>
                </c:pt>
                <c:pt idx="750">
                  <c:v>42026</c:v>
                </c:pt>
                <c:pt idx="751">
                  <c:v>42027</c:v>
                </c:pt>
                <c:pt idx="752">
                  <c:v>42028</c:v>
                </c:pt>
                <c:pt idx="753">
                  <c:v>42029</c:v>
                </c:pt>
                <c:pt idx="754">
                  <c:v>42030</c:v>
                </c:pt>
                <c:pt idx="755">
                  <c:v>42031</c:v>
                </c:pt>
                <c:pt idx="756">
                  <c:v>42033</c:v>
                </c:pt>
                <c:pt idx="757">
                  <c:v>42034</c:v>
                </c:pt>
                <c:pt idx="758">
                  <c:v>42035</c:v>
                </c:pt>
                <c:pt idx="759">
                  <c:v>42036</c:v>
                </c:pt>
                <c:pt idx="760">
                  <c:v>42037</c:v>
                </c:pt>
                <c:pt idx="761">
                  <c:v>42038</c:v>
                </c:pt>
                <c:pt idx="762">
                  <c:v>42039</c:v>
                </c:pt>
                <c:pt idx="763">
                  <c:v>42040</c:v>
                </c:pt>
                <c:pt idx="764">
                  <c:v>42041</c:v>
                </c:pt>
                <c:pt idx="765">
                  <c:v>42042</c:v>
                </c:pt>
                <c:pt idx="766">
                  <c:v>42043</c:v>
                </c:pt>
                <c:pt idx="767">
                  <c:v>42044</c:v>
                </c:pt>
                <c:pt idx="768">
                  <c:v>42045</c:v>
                </c:pt>
                <c:pt idx="769">
                  <c:v>42046</c:v>
                </c:pt>
                <c:pt idx="770">
                  <c:v>42047</c:v>
                </c:pt>
                <c:pt idx="771">
                  <c:v>42048</c:v>
                </c:pt>
                <c:pt idx="772">
                  <c:v>42049</c:v>
                </c:pt>
                <c:pt idx="773">
                  <c:v>42050</c:v>
                </c:pt>
                <c:pt idx="774">
                  <c:v>42051</c:v>
                </c:pt>
                <c:pt idx="775">
                  <c:v>42052</c:v>
                </c:pt>
                <c:pt idx="776">
                  <c:v>42053</c:v>
                </c:pt>
                <c:pt idx="777">
                  <c:v>42054</c:v>
                </c:pt>
                <c:pt idx="778">
                  <c:v>42055</c:v>
                </c:pt>
                <c:pt idx="779">
                  <c:v>42056</c:v>
                </c:pt>
                <c:pt idx="780">
                  <c:v>42057</c:v>
                </c:pt>
                <c:pt idx="781">
                  <c:v>42058</c:v>
                </c:pt>
                <c:pt idx="782">
                  <c:v>42059</c:v>
                </c:pt>
                <c:pt idx="783">
                  <c:v>42060</c:v>
                </c:pt>
                <c:pt idx="784">
                  <c:v>42061</c:v>
                </c:pt>
                <c:pt idx="785">
                  <c:v>42062</c:v>
                </c:pt>
                <c:pt idx="786">
                  <c:v>42063</c:v>
                </c:pt>
                <c:pt idx="787">
                  <c:v>42064</c:v>
                </c:pt>
                <c:pt idx="788">
                  <c:v>42065</c:v>
                </c:pt>
                <c:pt idx="789">
                  <c:v>42066</c:v>
                </c:pt>
                <c:pt idx="790">
                  <c:v>42067</c:v>
                </c:pt>
                <c:pt idx="791">
                  <c:v>42068</c:v>
                </c:pt>
                <c:pt idx="792">
                  <c:v>42069</c:v>
                </c:pt>
                <c:pt idx="793">
                  <c:v>42070</c:v>
                </c:pt>
                <c:pt idx="794">
                  <c:v>42071</c:v>
                </c:pt>
                <c:pt idx="795">
                  <c:v>42072</c:v>
                </c:pt>
                <c:pt idx="796">
                  <c:v>42073</c:v>
                </c:pt>
                <c:pt idx="797">
                  <c:v>42074</c:v>
                </c:pt>
                <c:pt idx="798">
                  <c:v>42075</c:v>
                </c:pt>
                <c:pt idx="799">
                  <c:v>42076</c:v>
                </c:pt>
                <c:pt idx="800">
                  <c:v>42077</c:v>
                </c:pt>
                <c:pt idx="801">
                  <c:v>42078</c:v>
                </c:pt>
                <c:pt idx="802">
                  <c:v>42079</c:v>
                </c:pt>
                <c:pt idx="803">
                  <c:v>42080</c:v>
                </c:pt>
                <c:pt idx="804">
                  <c:v>42081</c:v>
                </c:pt>
                <c:pt idx="805">
                  <c:v>42082</c:v>
                </c:pt>
                <c:pt idx="806">
                  <c:v>42083</c:v>
                </c:pt>
                <c:pt idx="807">
                  <c:v>42088</c:v>
                </c:pt>
                <c:pt idx="808">
                  <c:v>42089</c:v>
                </c:pt>
                <c:pt idx="809">
                  <c:v>42090</c:v>
                </c:pt>
                <c:pt idx="810">
                  <c:v>42091</c:v>
                </c:pt>
                <c:pt idx="811">
                  <c:v>42092</c:v>
                </c:pt>
                <c:pt idx="812">
                  <c:v>42093</c:v>
                </c:pt>
                <c:pt idx="813">
                  <c:v>42094</c:v>
                </c:pt>
                <c:pt idx="814">
                  <c:v>42095</c:v>
                </c:pt>
                <c:pt idx="815">
                  <c:v>42096</c:v>
                </c:pt>
                <c:pt idx="816">
                  <c:v>42097</c:v>
                </c:pt>
                <c:pt idx="817">
                  <c:v>42098</c:v>
                </c:pt>
                <c:pt idx="818">
                  <c:v>42099</c:v>
                </c:pt>
                <c:pt idx="819">
                  <c:v>42100</c:v>
                </c:pt>
                <c:pt idx="820">
                  <c:v>42101</c:v>
                </c:pt>
                <c:pt idx="821">
                  <c:v>42102</c:v>
                </c:pt>
                <c:pt idx="822">
                  <c:v>42103</c:v>
                </c:pt>
                <c:pt idx="823">
                  <c:v>42104</c:v>
                </c:pt>
                <c:pt idx="824">
                  <c:v>42105</c:v>
                </c:pt>
                <c:pt idx="825">
                  <c:v>42106</c:v>
                </c:pt>
                <c:pt idx="826">
                  <c:v>42107</c:v>
                </c:pt>
                <c:pt idx="827">
                  <c:v>42108</c:v>
                </c:pt>
                <c:pt idx="828">
                  <c:v>42109</c:v>
                </c:pt>
                <c:pt idx="829">
                  <c:v>42110</c:v>
                </c:pt>
                <c:pt idx="830">
                  <c:v>42111</c:v>
                </c:pt>
                <c:pt idx="831">
                  <c:v>42112</c:v>
                </c:pt>
                <c:pt idx="832">
                  <c:v>42113</c:v>
                </c:pt>
                <c:pt idx="833">
                  <c:v>42114</c:v>
                </c:pt>
                <c:pt idx="834">
                  <c:v>42115</c:v>
                </c:pt>
                <c:pt idx="835">
                  <c:v>42116</c:v>
                </c:pt>
                <c:pt idx="836">
                  <c:v>42117</c:v>
                </c:pt>
                <c:pt idx="837">
                  <c:v>42118</c:v>
                </c:pt>
                <c:pt idx="838">
                  <c:v>42119</c:v>
                </c:pt>
                <c:pt idx="839">
                  <c:v>42120</c:v>
                </c:pt>
                <c:pt idx="840">
                  <c:v>42121</c:v>
                </c:pt>
                <c:pt idx="841">
                  <c:v>42122</c:v>
                </c:pt>
                <c:pt idx="842">
                  <c:v>42123</c:v>
                </c:pt>
                <c:pt idx="843">
                  <c:v>42124</c:v>
                </c:pt>
                <c:pt idx="844">
                  <c:v>42125</c:v>
                </c:pt>
                <c:pt idx="845">
                  <c:v>42126</c:v>
                </c:pt>
                <c:pt idx="846">
                  <c:v>42127</c:v>
                </c:pt>
                <c:pt idx="847">
                  <c:v>42128</c:v>
                </c:pt>
                <c:pt idx="848">
                  <c:v>42129</c:v>
                </c:pt>
                <c:pt idx="849">
                  <c:v>42130</c:v>
                </c:pt>
                <c:pt idx="850">
                  <c:v>42131</c:v>
                </c:pt>
                <c:pt idx="851">
                  <c:v>42132</c:v>
                </c:pt>
                <c:pt idx="852">
                  <c:v>42133</c:v>
                </c:pt>
                <c:pt idx="853">
                  <c:v>42134</c:v>
                </c:pt>
                <c:pt idx="854">
                  <c:v>42135</c:v>
                </c:pt>
                <c:pt idx="855">
                  <c:v>42136</c:v>
                </c:pt>
                <c:pt idx="856">
                  <c:v>42137</c:v>
                </c:pt>
                <c:pt idx="857">
                  <c:v>42138</c:v>
                </c:pt>
                <c:pt idx="858">
                  <c:v>42139</c:v>
                </c:pt>
                <c:pt idx="859">
                  <c:v>42140</c:v>
                </c:pt>
                <c:pt idx="860">
                  <c:v>42141</c:v>
                </c:pt>
                <c:pt idx="861">
                  <c:v>42142</c:v>
                </c:pt>
                <c:pt idx="862">
                  <c:v>42143</c:v>
                </c:pt>
                <c:pt idx="863">
                  <c:v>42144</c:v>
                </c:pt>
                <c:pt idx="864">
                  <c:v>42145</c:v>
                </c:pt>
                <c:pt idx="865">
                  <c:v>42146</c:v>
                </c:pt>
                <c:pt idx="866">
                  <c:v>42147</c:v>
                </c:pt>
                <c:pt idx="867">
                  <c:v>42148</c:v>
                </c:pt>
                <c:pt idx="868">
                  <c:v>42149</c:v>
                </c:pt>
                <c:pt idx="869">
                  <c:v>42150</c:v>
                </c:pt>
                <c:pt idx="870">
                  <c:v>42151</c:v>
                </c:pt>
                <c:pt idx="871">
                  <c:v>42152</c:v>
                </c:pt>
                <c:pt idx="872">
                  <c:v>42153</c:v>
                </c:pt>
                <c:pt idx="873">
                  <c:v>42154</c:v>
                </c:pt>
                <c:pt idx="874">
                  <c:v>42155</c:v>
                </c:pt>
                <c:pt idx="875">
                  <c:v>42156</c:v>
                </c:pt>
                <c:pt idx="876">
                  <c:v>42157</c:v>
                </c:pt>
                <c:pt idx="877">
                  <c:v>42158</c:v>
                </c:pt>
                <c:pt idx="878">
                  <c:v>42159</c:v>
                </c:pt>
                <c:pt idx="879">
                  <c:v>42160</c:v>
                </c:pt>
                <c:pt idx="880">
                  <c:v>42161</c:v>
                </c:pt>
                <c:pt idx="881">
                  <c:v>42162</c:v>
                </c:pt>
                <c:pt idx="882">
                  <c:v>42163</c:v>
                </c:pt>
                <c:pt idx="883">
                  <c:v>42164</c:v>
                </c:pt>
                <c:pt idx="884">
                  <c:v>42165</c:v>
                </c:pt>
                <c:pt idx="885">
                  <c:v>42166</c:v>
                </c:pt>
                <c:pt idx="886">
                  <c:v>42167</c:v>
                </c:pt>
                <c:pt idx="887">
                  <c:v>42168</c:v>
                </c:pt>
                <c:pt idx="888">
                  <c:v>42169</c:v>
                </c:pt>
                <c:pt idx="889">
                  <c:v>42170</c:v>
                </c:pt>
                <c:pt idx="890">
                  <c:v>42171</c:v>
                </c:pt>
                <c:pt idx="891">
                  <c:v>42172</c:v>
                </c:pt>
                <c:pt idx="892">
                  <c:v>42174</c:v>
                </c:pt>
                <c:pt idx="893">
                  <c:v>42175</c:v>
                </c:pt>
                <c:pt idx="894">
                  <c:v>42176</c:v>
                </c:pt>
                <c:pt idx="895">
                  <c:v>42177</c:v>
                </c:pt>
                <c:pt idx="896">
                  <c:v>42178</c:v>
                </c:pt>
                <c:pt idx="897">
                  <c:v>42179</c:v>
                </c:pt>
                <c:pt idx="898">
                  <c:v>42180</c:v>
                </c:pt>
                <c:pt idx="899">
                  <c:v>42181</c:v>
                </c:pt>
                <c:pt idx="900">
                  <c:v>42182</c:v>
                </c:pt>
                <c:pt idx="901">
                  <c:v>42183</c:v>
                </c:pt>
                <c:pt idx="902">
                  <c:v>42184</c:v>
                </c:pt>
                <c:pt idx="903">
                  <c:v>42185</c:v>
                </c:pt>
                <c:pt idx="904">
                  <c:v>42186</c:v>
                </c:pt>
                <c:pt idx="905">
                  <c:v>42187</c:v>
                </c:pt>
                <c:pt idx="906">
                  <c:v>42188</c:v>
                </c:pt>
                <c:pt idx="907">
                  <c:v>42189</c:v>
                </c:pt>
                <c:pt idx="908">
                  <c:v>42190</c:v>
                </c:pt>
                <c:pt idx="909">
                  <c:v>42191</c:v>
                </c:pt>
                <c:pt idx="910">
                  <c:v>42192</c:v>
                </c:pt>
                <c:pt idx="911">
                  <c:v>42193</c:v>
                </c:pt>
                <c:pt idx="912">
                  <c:v>42194</c:v>
                </c:pt>
                <c:pt idx="913">
                  <c:v>42195</c:v>
                </c:pt>
                <c:pt idx="914">
                  <c:v>42196</c:v>
                </c:pt>
                <c:pt idx="915">
                  <c:v>42197</c:v>
                </c:pt>
                <c:pt idx="916">
                  <c:v>42198</c:v>
                </c:pt>
                <c:pt idx="917">
                  <c:v>42199</c:v>
                </c:pt>
                <c:pt idx="918">
                  <c:v>42200</c:v>
                </c:pt>
                <c:pt idx="919">
                  <c:v>42201</c:v>
                </c:pt>
                <c:pt idx="920">
                  <c:v>42202</c:v>
                </c:pt>
                <c:pt idx="921">
                  <c:v>42203</c:v>
                </c:pt>
                <c:pt idx="922">
                  <c:v>42204</c:v>
                </c:pt>
                <c:pt idx="923">
                  <c:v>42205</c:v>
                </c:pt>
                <c:pt idx="924">
                  <c:v>42206</c:v>
                </c:pt>
                <c:pt idx="925">
                  <c:v>42207</c:v>
                </c:pt>
                <c:pt idx="926">
                  <c:v>42208</c:v>
                </c:pt>
                <c:pt idx="927">
                  <c:v>42209</c:v>
                </c:pt>
                <c:pt idx="928">
                  <c:v>42213</c:v>
                </c:pt>
                <c:pt idx="929">
                  <c:v>42214</c:v>
                </c:pt>
                <c:pt idx="930">
                  <c:v>42215</c:v>
                </c:pt>
                <c:pt idx="931">
                  <c:v>42216</c:v>
                </c:pt>
                <c:pt idx="932">
                  <c:v>42217</c:v>
                </c:pt>
                <c:pt idx="933">
                  <c:v>42218</c:v>
                </c:pt>
                <c:pt idx="934">
                  <c:v>42219</c:v>
                </c:pt>
                <c:pt idx="935">
                  <c:v>42220</c:v>
                </c:pt>
                <c:pt idx="936">
                  <c:v>42221</c:v>
                </c:pt>
                <c:pt idx="937">
                  <c:v>42222</c:v>
                </c:pt>
                <c:pt idx="938">
                  <c:v>42223</c:v>
                </c:pt>
                <c:pt idx="939">
                  <c:v>42224</c:v>
                </c:pt>
                <c:pt idx="940">
                  <c:v>42225</c:v>
                </c:pt>
                <c:pt idx="941">
                  <c:v>42226</c:v>
                </c:pt>
                <c:pt idx="942">
                  <c:v>42227</c:v>
                </c:pt>
                <c:pt idx="943">
                  <c:v>42228</c:v>
                </c:pt>
                <c:pt idx="944">
                  <c:v>42229</c:v>
                </c:pt>
                <c:pt idx="945">
                  <c:v>42230</c:v>
                </c:pt>
                <c:pt idx="946">
                  <c:v>42231</c:v>
                </c:pt>
                <c:pt idx="947">
                  <c:v>42232</c:v>
                </c:pt>
                <c:pt idx="948">
                  <c:v>42233</c:v>
                </c:pt>
                <c:pt idx="949">
                  <c:v>42234</c:v>
                </c:pt>
                <c:pt idx="950">
                  <c:v>42235</c:v>
                </c:pt>
                <c:pt idx="951">
                  <c:v>42236</c:v>
                </c:pt>
                <c:pt idx="952">
                  <c:v>42237</c:v>
                </c:pt>
                <c:pt idx="953">
                  <c:v>42238</c:v>
                </c:pt>
                <c:pt idx="954">
                  <c:v>42239</c:v>
                </c:pt>
                <c:pt idx="955">
                  <c:v>42240</c:v>
                </c:pt>
                <c:pt idx="956">
                  <c:v>42241</c:v>
                </c:pt>
                <c:pt idx="957">
                  <c:v>42242</c:v>
                </c:pt>
                <c:pt idx="958">
                  <c:v>42243</c:v>
                </c:pt>
                <c:pt idx="959">
                  <c:v>42244</c:v>
                </c:pt>
                <c:pt idx="960">
                  <c:v>42245</c:v>
                </c:pt>
                <c:pt idx="961">
                  <c:v>42246</c:v>
                </c:pt>
                <c:pt idx="962">
                  <c:v>42247</c:v>
                </c:pt>
                <c:pt idx="963">
                  <c:v>42248</c:v>
                </c:pt>
                <c:pt idx="964">
                  <c:v>42249</c:v>
                </c:pt>
                <c:pt idx="965">
                  <c:v>42250</c:v>
                </c:pt>
                <c:pt idx="966">
                  <c:v>42251</c:v>
                </c:pt>
                <c:pt idx="967">
                  <c:v>42252</c:v>
                </c:pt>
                <c:pt idx="968">
                  <c:v>42253</c:v>
                </c:pt>
                <c:pt idx="969">
                  <c:v>42254</c:v>
                </c:pt>
                <c:pt idx="970">
                  <c:v>42255</c:v>
                </c:pt>
                <c:pt idx="971">
                  <c:v>42256</c:v>
                </c:pt>
                <c:pt idx="972">
                  <c:v>42257</c:v>
                </c:pt>
                <c:pt idx="973">
                  <c:v>42258</c:v>
                </c:pt>
                <c:pt idx="974">
                  <c:v>42259</c:v>
                </c:pt>
                <c:pt idx="975">
                  <c:v>42260</c:v>
                </c:pt>
                <c:pt idx="976">
                  <c:v>42261</c:v>
                </c:pt>
                <c:pt idx="977">
                  <c:v>42262</c:v>
                </c:pt>
                <c:pt idx="978">
                  <c:v>42263</c:v>
                </c:pt>
                <c:pt idx="979">
                  <c:v>42264</c:v>
                </c:pt>
                <c:pt idx="980">
                  <c:v>42265</c:v>
                </c:pt>
                <c:pt idx="981">
                  <c:v>42266</c:v>
                </c:pt>
                <c:pt idx="982">
                  <c:v>42267</c:v>
                </c:pt>
                <c:pt idx="983">
                  <c:v>42268</c:v>
                </c:pt>
                <c:pt idx="984">
                  <c:v>42269</c:v>
                </c:pt>
                <c:pt idx="985">
                  <c:v>42270</c:v>
                </c:pt>
                <c:pt idx="986">
                  <c:v>42271</c:v>
                </c:pt>
                <c:pt idx="987">
                  <c:v>42272</c:v>
                </c:pt>
                <c:pt idx="988">
                  <c:v>42273</c:v>
                </c:pt>
                <c:pt idx="989">
                  <c:v>42274</c:v>
                </c:pt>
                <c:pt idx="990">
                  <c:v>42275</c:v>
                </c:pt>
                <c:pt idx="991">
                  <c:v>42276</c:v>
                </c:pt>
                <c:pt idx="992">
                  <c:v>42277</c:v>
                </c:pt>
                <c:pt idx="993">
                  <c:v>42278</c:v>
                </c:pt>
                <c:pt idx="994">
                  <c:v>42279</c:v>
                </c:pt>
                <c:pt idx="995">
                  <c:v>42280</c:v>
                </c:pt>
                <c:pt idx="996">
                  <c:v>42281</c:v>
                </c:pt>
                <c:pt idx="997">
                  <c:v>42282</c:v>
                </c:pt>
                <c:pt idx="998">
                  <c:v>42283</c:v>
                </c:pt>
                <c:pt idx="999">
                  <c:v>42284</c:v>
                </c:pt>
                <c:pt idx="1000">
                  <c:v>42285</c:v>
                </c:pt>
                <c:pt idx="1001">
                  <c:v>42286</c:v>
                </c:pt>
                <c:pt idx="1002">
                  <c:v>42287</c:v>
                </c:pt>
                <c:pt idx="1003">
                  <c:v>42288</c:v>
                </c:pt>
                <c:pt idx="1004">
                  <c:v>42289</c:v>
                </c:pt>
                <c:pt idx="1005">
                  <c:v>42290</c:v>
                </c:pt>
                <c:pt idx="1006">
                  <c:v>42291</c:v>
                </c:pt>
                <c:pt idx="1007">
                  <c:v>42292</c:v>
                </c:pt>
                <c:pt idx="1008">
                  <c:v>42293</c:v>
                </c:pt>
                <c:pt idx="1009">
                  <c:v>42294</c:v>
                </c:pt>
                <c:pt idx="1010">
                  <c:v>42295</c:v>
                </c:pt>
                <c:pt idx="1011">
                  <c:v>42296</c:v>
                </c:pt>
                <c:pt idx="1012">
                  <c:v>42297</c:v>
                </c:pt>
                <c:pt idx="1013">
                  <c:v>42298</c:v>
                </c:pt>
                <c:pt idx="1014">
                  <c:v>42299</c:v>
                </c:pt>
                <c:pt idx="1015">
                  <c:v>42300</c:v>
                </c:pt>
                <c:pt idx="1016">
                  <c:v>42301</c:v>
                </c:pt>
                <c:pt idx="1017">
                  <c:v>42302</c:v>
                </c:pt>
                <c:pt idx="1018">
                  <c:v>42303</c:v>
                </c:pt>
                <c:pt idx="1019">
                  <c:v>42304</c:v>
                </c:pt>
                <c:pt idx="1020">
                  <c:v>42305</c:v>
                </c:pt>
                <c:pt idx="1021">
                  <c:v>42307</c:v>
                </c:pt>
                <c:pt idx="1022">
                  <c:v>42308</c:v>
                </c:pt>
                <c:pt idx="1023">
                  <c:v>42309</c:v>
                </c:pt>
                <c:pt idx="1024">
                  <c:v>42310</c:v>
                </c:pt>
                <c:pt idx="1025">
                  <c:v>42311</c:v>
                </c:pt>
                <c:pt idx="1026">
                  <c:v>42312</c:v>
                </c:pt>
                <c:pt idx="1027">
                  <c:v>42313</c:v>
                </c:pt>
                <c:pt idx="1028">
                  <c:v>42314</c:v>
                </c:pt>
                <c:pt idx="1029">
                  <c:v>42315</c:v>
                </c:pt>
                <c:pt idx="1030">
                  <c:v>42316</c:v>
                </c:pt>
                <c:pt idx="1031">
                  <c:v>42317</c:v>
                </c:pt>
                <c:pt idx="1032">
                  <c:v>42318</c:v>
                </c:pt>
                <c:pt idx="1033">
                  <c:v>42319</c:v>
                </c:pt>
                <c:pt idx="1034">
                  <c:v>42320</c:v>
                </c:pt>
                <c:pt idx="1035">
                  <c:v>42321</c:v>
                </c:pt>
                <c:pt idx="1036">
                  <c:v>42322</c:v>
                </c:pt>
                <c:pt idx="1037">
                  <c:v>42323</c:v>
                </c:pt>
                <c:pt idx="1038">
                  <c:v>42324</c:v>
                </c:pt>
                <c:pt idx="1039">
                  <c:v>42325</c:v>
                </c:pt>
                <c:pt idx="1040">
                  <c:v>42326</c:v>
                </c:pt>
                <c:pt idx="1041">
                  <c:v>42327</c:v>
                </c:pt>
                <c:pt idx="1042">
                  <c:v>42328</c:v>
                </c:pt>
                <c:pt idx="1043">
                  <c:v>42329</c:v>
                </c:pt>
                <c:pt idx="1044">
                  <c:v>42330</c:v>
                </c:pt>
                <c:pt idx="1045">
                  <c:v>42331</c:v>
                </c:pt>
                <c:pt idx="1046">
                  <c:v>42332</c:v>
                </c:pt>
                <c:pt idx="1047">
                  <c:v>42333</c:v>
                </c:pt>
                <c:pt idx="1048">
                  <c:v>42334</c:v>
                </c:pt>
                <c:pt idx="1049">
                  <c:v>42335</c:v>
                </c:pt>
                <c:pt idx="1050">
                  <c:v>42336</c:v>
                </c:pt>
                <c:pt idx="1051">
                  <c:v>42337</c:v>
                </c:pt>
                <c:pt idx="1052">
                  <c:v>42338</c:v>
                </c:pt>
                <c:pt idx="1053">
                  <c:v>42339</c:v>
                </c:pt>
                <c:pt idx="1054">
                  <c:v>42340</c:v>
                </c:pt>
                <c:pt idx="1055">
                  <c:v>42341</c:v>
                </c:pt>
                <c:pt idx="1056">
                  <c:v>42342</c:v>
                </c:pt>
                <c:pt idx="1057">
                  <c:v>42343</c:v>
                </c:pt>
                <c:pt idx="1058">
                  <c:v>42344</c:v>
                </c:pt>
                <c:pt idx="1059">
                  <c:v>42345</c:v>
                </c:pt>
                <c:pt idx="1060">
                  <c:v>42346</c:v>
                </c:pt>
                <c:pt idx="1061">
                  <c:v>42347</c:v>
                </c:pt>
                <c:pt idx="1062">
                  <c:v>42348</c:v>
                </c:pt>
                <c:pt idx="1063">
                  <c:v>42349</c:v>
                </c:pt>
                <c:pt idx="1064">
                  <c:v>42350</c:v>
                </c:pt>
                <c:pt idx="1065">
                  <c:v>42351</c:v>
                </c:pt>
                <c:pt idx="1066">
                  <c:v>42352</c:v>
                </c:pt>
                <c:pt idx="1067">
                  <c:v>42353</c:v>
                </c:pt>
                <c:pt idx="1068">
                  <c:v>42354</c:v>
                </c:pt>
                <c:pt idx="1069">
                  <c:v>42355</c:v>
                </c:pt>
                <c:pt idx="1070">
                  <c:v>42356</c:v>
                </c:pt>
                <c:pt idx="1071">
                  <c:v>42357</c:v>
                </c:pt>
                <c:pt idx="1072">
                  <c:v>42358</c:v>
                </c:pt>
                <c:pt idx="1073">
                  <c:v>42359</c:v>
                </c:pt>
                <c:pt idx="1074">
                  <c:v>42360</c:v>
                </c:pt>
                <c:pt idx="1075">
                  <c:v>42361</c:v>
                </c:pt>
                <c:pt idx="1076">
                  <c:v>42362</c:v>
                </c:pt>
                <c:pt idx="1077">
                  <c:v>42363</c:v>
                </c:pt>
                <c:pt idx="1078">
                  <c:v>42364</c:v>
                </c:pt>
                <c:pt idx="1079">
                  <c:v>42365</c:v>
                </c:pt>
                <c:pt idx="1080">
                  <c:v>42366</c:v>
                </c:pt>
                <c:pt idx="1081">
                  <c:v>42367</c:v>
                </c:pt>
                <c:pt idx="1082">
                  <c:v>42368</c:v>
                </c:pt>
                <c:pt idx="1083">
                  <c:v>42369</c:v>
                </c:pt>
                <c:pt idx="1084">
                  <c:v>42370</c:v>
                </c:pt>
                <c:pt idx="1085">
                  <c:v>42371</c:v>
                </c:pt>
                <c:pt idx="1086">
                  <c:v>42372</c:v>
                </c:pt>
                <c:pt idx="1087">
                  <c:v>42373</c:v>
                </c:pt>
                <c:pt idx="1088">
                  <c:v>42374</c:v>
                </c:pt>
                <c:pt idx="1089">
                  <c:v>42375</c:v>
                </c:pt>
                <c:pt idx="1090">
                  <c:v>42376</c:v>
                </c:pt>
                <c:pt idx="1091">
                  <c:v>42377</c:v>
                </c:pt>
                <c:pt idx="1092">
                  <c:v>42378</c:v>
                </c:pt>
                <c:pt idx="1093">
                  <c:v>42379</c:v>
                </c:pt>
                <c:pt idx="1094">
                  <c:v>42380</c:v>
                </c:pt>
                <c:pt idx="1095">
                  <c:v>42381</c:v>
                </c:pt>
                <c:pt idx="1096">
                  <c:v>42382</c:v>
                </c:pt>
                <c:pt idx="1097">
                  <c:v>42383</c:v>
                </c:pt>
                <c:pt idx="1098">
                  <c:v>42384</c:v>
                </c:pt>
                <c:pt idx="1099">
                  <c:v>42385</c:v>
                </c:pt>
                <c:pt idx="1100">
                  <c:v>42386</c:v>
                </c:pt>
                <c:pt idx="1101">
                  <c:v>42387</c:v>
                </c:pt>
                <c:pt idx="1102">
                  <c:v>42388</c:v>
                </c:pt>
                <c:pt idx="1103">
                  <c:v>42389</c:v>
                </c:pt>
                <c:pt idx="1104">
                  <c:v>42390</c:v>
                </c:pt>
                <c:pt idx="1105">
                  <c:v>42391</c:v>
                </c:pt>
                <c:pt idx="1106">
                  <c:v>42392</c:v>
                </c:pt>
                <c:pt idx="1107">
                  <c:v>42393</c:v>
                </c:pt>
                <c:pt idx="1108">
                  <c:v>42394</c:v>
                </c:pt>
                <c:pt idx="1109">
                  <c:v>42395</c:v>
                </c:pt>
                <c:pt idx="1110">
                  <c:v>42396</c:v>
                </c:pt>
                <c:pt idx="1111">
                  <c:v>42397</c:v>
                </c:pt>
                <c:pt idx="1112">
                  <c:v>42398</c:v>
                </c:pt>
                <c:pt idx="1113">
                  <c:v>42399</c:v>
                </c:pt>
                <c:pt idx="1114">
                  <c:v>42400</c:v>
                </c:pt>
                <c:pt idx="1115">
                  <c:v>42401</c:v>
                </c:pt>
                <c:pt idx="1116">
                  <c:v>42402</c:v>
                </c:pt>
                <c:pt idx="1117">
                  <c:v>42403</c:v>
                </c:pt>
                <c:pt idx="1118">
                  <c:v>42404</c:v>
                </c:pt>
                <c:pt idx="1119">
                  <c:v>42405</c:v>
                </c:pt>
                <c:pt idx="1120">
                  <c:v>42406</c:v>
                </c:pt>
                <c:pt idx="1121">
                  <c:v>42407</c:v>
                </c:pt>
                <c:pt idx="1122">
                  <c:v>42408</c:v>
                </c:pt>
                <c:pt idx="1123">
                  <c:v>42409</c:v>
                </c:pt>
                <c:pt idx="1124">
                  <c:v>42410</c:v>
                </c:pt>
                <c:pt idx="1125">
                  <c:v>42411</c:v>
                </c:pt>
                <c:pt idx="1126">
                  <c:v>42412</c:v>
                </c:pt>
                <c:pt idx="1127">
                  <c:v>42413</c:v>
                </c:pt>
                <c:pt idx="1128">
                  <c:v>42414</c:v>
                </c:pt>
                <c:pt idx="1129">
                  <c:v>42415</c:v>
                </c:pt>
                <c:pt idx="1130">
                  <c:v>42416</c:v>
                </c:pt>
                <c:pt idx="1131">
                  <c:v>42417</c:v>
                </c:pt>
                <c:pt idx="1132">
                  <c:v>42418</c:v>
                </c:pt>
                <c:pt idx="1133">
                  <c:v>42419</c:v>
                </c:pt>
                <c:pt idx="1134">
                  <c:v>42420</c:v>
                </c:pt>
                <c:pt idx="1135">
                  <c:v>42421</c:v>
                </c:pt>
                <c:pt idx="1136">
                  <c:v>42422</c:v>
                </c:pt>
                <c:pt idx="1137">
                  <c:v>42423</c:v>
                </c:pt>
                <c:pt idx="1138">
                  <c:v>42424</c:v>
                </c:pt>
                <c:pt idx="1139">
                  <c:v>42425</c:v>
                </c:pt>
                <c:pt idx="1140">
                  <c:v>42426</c:v>
                </c:pt>
                <c:pt idx="1141">
                  <c:v>42427</c:v>
                </c:pt>
                <c:pt idx="1142">
                  <c:v>42428</c:v>
                </c:pt>
                <c:pt idx="1143">
                  <c:v>42429</c:v>
                </c:pt>
                <c:pt idx="1144">
                  <c:v>42431</c:v>
                </c:pt>
                <c:pt idx="1145">
                  <c:v>42432</c:v>
                </c:pt>
                <c:pt idx="1146">
                  <c:v>42433</c:v>
                </c:pt>
                <c:pt idx="1147">
                  <c:v>42434</c:v>
                </c:pt>
                <c:pt idx="1148">
                  <c:v>42435</c:v>
                </c:pt>
                <c:pt idx="1149">
                  <c:v>42436</c:v>
                </c:pt>
                <c:pt idx="1150">
                  <c:v>42437</c:v>
                </c:pt>
                <c:pt idx="1151">
                  <c:v>42438</c:v>
                </c:pt>
                <c:pt idx="1152">
                  <c:v>42439</c:v>
                </c:pt>
                <c:pt idx="1153">
                  <c:v>42440</c:v>
                </c:pt>
                <c:pt idx="1154">
                  <c:v>42441</c:v>
                </c:pt>
                <c:pt idx="1155">
                  <c:v>42442</c:v>
                </c:pt>
                <c:pt idx="1156">
                  <c:v>42443</c:v>
                </c:pt>
                <c:pt idx="1157">
                  <c:v>42444</c:v>
                </c:pt>
                <c:pt idx="1158">
                  <c:v>42445</c:v>
                </c:pt>
                <c:pt idx="1159">
                  <c:v>42446</c:v>
                </c:pt>
                <c:pt idx="1160">
                  <c:v>42447</c:v>
                </c:pt>
                <c:pt idx="1161">
                  <c:v>42448</c:v>
                </c:pt>
                <c:pt idx="1162">
                  <c:v>42449</c:v>
                </c:pt>
                <c:pt idx="1163">
                  <c:v>42450</c:v>
                </c:pt>
                <c:pt idx="1164">
                  <c:v>42451</c:v>
                </c:pt>
                <c:pt idx="1165">
                  <c:v>42452</c:v>
                </c:pt>
                <c:pt idx="1166">
                  <c:v>42453</c:v>
                </c:pt>
                <c:pt idx="1167">
                  <c:v>42454</c:v>
                </c:pt>
                <c:pt idx="1168">
                  <c:v>42455</c:v>
                </c:pt>
                <c:pt idx="1169">
                  <c:v>42456</c:v>
                </c:pt>
                <c:pt idx="1170">
                  <c:v>42457</c:v>
                </c:pt>
                <c:pt idx="1171">
                  <c:v>42458</c:v>
                </c:pt>
                <c:pt idx="1172">
                  <c:v>42459</c:v>
                </c:pt>
                <c:pt idx="1173">
                  <c:v>42460</c:v>
                </c:pt>
                <c:pt idx="1174">
                  <c:v>42461</c:v>
                </c:pt>
                <c:pt idx="1175">
                  <c:v>42462</c:v>
                </c:pt>
                <c:pt idx="1176">
                  <c:v>42463</c:v>
                </c:pt>
                <c:pt idx="1177">
                  <c:v>42464</c:v>
                </c:pt>
                <c:pt idx="1178">
                  <c:v>42465</c:v>
                </c:pt>
                <c:pt idx="1179">
                  <c:v>42466</c:v>
                </c:pt>
                <c:pt idx="1180">
                  <c:v>42467</c:v>
                </c:pt>
                <c:pt idx="1181">
                  <c:v>42468</c:v>
                </c:pt>
                <c:pt idx="1182">
                  <c:v>42469</c:v>
                </c:pt>
                <c:pt idx="1183">
                  <c:v>42470</c:v>
                </c:pt>
                <c:pt idx="1184">
                  <c:v>42471</c:v>
                </c:pt>
                <c:pt idx="1185">
                  <c:v>42472</c:v>
                </c:pt>
                <c:pt idx="1186">
                  <c:v>42473</c:v>
                </c:pt>
                <c:pt idx="1187">
                  <c:v>42474</c:v>
                </c:pt>
                <c:pt idx="1188">
                  <c:v>42475</c:v>
                </c:pt>
                <c:pt idx="1189">
                  <c:v>42476</c:v>
                </c:pt>
                <c:pt idx="1190">
                  <c:v>42477</c:v>
                </c:pt>
                <c:pt idx="1191">
                  <c:v>42478</c:v>
                </c:pt>
                <c:pt idx="1192">
                  <c:v>42479</c:v>
                </c:pt>
                <c:pt idx="1193">
                  <c:v>42480</c:v>
                </c:pt>
                <c:pt idx="1194">
                  <c:v>42481</c:v>
                </c:pt>
                <c:pt idx="1195">
                  <c:v>42482</c:v>
                </c:pt>
                <c:pt idx="1196">
                  <c:v>42483</c:v>
                </c:pt>
                <c:pt idx="1197">
                  <c:v>42484</c:v>
                </c:pt>
                <c:pt idx="1198">
                  <c:v>42485</c:v>
                </c:pt>
                <c:pt idx="1199">
                  <c:v>42486</c:v>
                </c:pt>
                <c:pt idx="1200">
                  <c:v>42487</c:v>
                </c:pt>
                <c:pt idx="1201">
                  <c:v>42488</c:v>
                </c:pt>
                <c:pt idx="1202">
                  <c:v>42489</c:v>
                </c:pt>
                <c:pt idx="1203">
                  <c:v>42490</c:v>
                </c:pt>
                <c:pt idx="1204">
                  <c:v>42491</c:v>
                </c:pt>
                <c:pt idx="1205">
                  <c:v>42492</c:v>
                </c:pt>
                <c:pt idx="1206">
                  <c:v>42493</c:v>
                </c:pt>
                <c:pt idx="1207">
                  <c:v>42494</c:v>
                </c:pt>
                <c:pt idx="1208">
                  <c:v>42495</c:v>
                </c:pt>
                <c:pt idx="1209">
                  <c:v>42496</c:v>
                </c:pt>
                <c:pt idx="1210">
                  <c:v>42497</c:v>
                </c:pt>
                <c:pt idx="1211">
                  <c:v>42498</c:v>
                </c:pt>
                <c:pt idx="1212">
                  <c:v>42499</c:v>
                </c:pt>
                <c:pt idx="1213">
                  <c:v>42500</c:v>
                </c:pt>
                <c:pt idx="1214">
                  <c:v>42501</c:v>
                </c:pt>
                <c:pt idx="1215">
                  <c:v>42502</c:v>
                </c:pt>
                <c:pt idx="1216">
                  <c:v>42503</c:v>
                </c:pt>
                <c:pt idx="1217">
                  <c:v>42504</c:v>
                </c:pt>
                <c:pt idx="1218">
                  <c:v>42505</c:v>
                </c:pt>
                <c:pt idx="1219">
                  <c:v>42506</c:v>
                </c:pt>
                <c:pt idx="1220">
                  <c:v>42507</c:v>
                </c:pt>
                <c:pt idx="1221">
                  <c:v>42508</c:v>
                </c:pt>
                <c:pt idx="1222">
                  <c:v>42509</c:v>
                </c:pt>
                <c:pt idx="1223">
                  <c:v>42510</c:v>
                </c:pt>
                <c:pt idx="1224">
                  <c:v>42511</c:v>
                </c:pt>
                <c:pt idx="1225">
                  <c:v>42512</c:v>
                </c:pt>
                <c:pt idx="1226">
                  <c:v>42513</c:v>
                </c:pt>
                <c:pt idx="1227">
                  <c:v>42514</c:v>
                </c:pt>
                <c:pt idx="1228">
                  <c:v>42515</c:v>
                </c:pt>
                <c:pt idx="1229">
                  <c:v>42516</c:v>
                </c:pt>
                <c:pt idx="1230">
                  <c:v>42517</c:v>
                </c:pt>
                <c:pt idx="1231">
                  <c:v>42518</c:v>
                </c:pt>
                <c:pt idx="1232">
                  <c:v>42519</c:v>
                </c:pt>
                <c:pt idx="1233">
                  <c:v>42520</c:v>
                </c:pt>
                <c:pt idx="1234">
                  <c:v>42521</c:v>
                </c:pt>
                <c:pt idx="1235">
                  <c:v>42522</c:v>
                </c:pt>
                <c:pt idx="1236">
                  <c:v>42523</c:v>
                </c:pt>
                <c:pt idx="1237">
                  <c:v>42524</c:v>
                </c:pt>
                <c:pt idx="1238">
                  <c:v>42525</c:v>
                </c:pt>
                <c:pt idx="1239">
                  <c:v>42526</c:v>
                </c:pt>
                <c:pt idx="1240">
                  <c:v>42527</c:v>
                </c:pt>
                <c:pt idx="1241">
                  <c:v>42528</c:v>
                </c:pt>
                <c:pt idx="1242">
                  <c:v>42529</c:v>
                </c:pt>
                <c:pt idx="1243">
                  <c:v>42530</c:v>
                </c:pt>
                <c:pt idx="1244">
                  <c:v>42531</c:v>
                </c:pt>
                <c:pt idx="1245">
                  <c:v>42532</c:v>
                </c:pt>
                <c:pt idx="1246">
                  <c:v>42533</c:v>
                </c:pt>
                <c:pt idx="1247">
                  <c:v>42534</c:v>
                </c:pt>
                <c:pt idx="1248">
                  <c:v>42535</c:v>
                </c:pt>
                <c:pt idx="1249">
                  <c:v>42536</c:v>
                </c:pt>
                <c:pt idx="1250">
                  <c:v>42537</c:v>
                </c:pt>
                <c:pt idx="1251">
                  <c:v>42538</c:v>
                </c:pt>
                <c:pt idx="1252">
                  <c:v>42539</c:v>
                </c:pt>
                <c:pt idx="1253">
                  <c:v>42540</c:v>
                </c:pt>
                <c:pt idx="1254">
                  <c:v>42541</c:v>
                </c:pt>
                <c:pt idx="1255">
                  <c:v>42542</c:v>
                </c:pt>
                <c:pt idx="1256">
                  <c:v>42543</c:v>
                </c:pt>
                <c:pt idx="1257">
                  <c:v>42544</c:v>
                </c:pt>
                <c:pt idx="1258">
                  <c:v>42545</c:v>
                </c:pt>
                <c:pt idx="1259">
                  <c:v>42546</c:v>
                </c:pt>
                <c:pt idx="1260">
                  <c:v>42547</c:v>
                </c:pt>
                <c:pt idx="1261">
                  <c:v>42548</c:v>
                </c:pt>
                <c:pt idx="1262">
                  <c:v>42549</c:v>
                </c:pt>
                <c:pt idx="1263">
                  <c:v>42550</c:v>
                </c:pt>
                <c:pt idx="1264">
                  <c:v>42551</c:v>
                </c:pt>
                <c:pt idx="1265">
                  <c:v>42552</c:v>
                </c:pt>
                <c:pt idx="1266">
                  <c:v>42553</c:v>
                </c:pt>
                <c:pt idx="1267">
                  <c:v>42554</c:v>
                </c:pt>
                <c:pt idx="1268">
                  <c:v>42555</c:v>
                </c:pt>
                <c:pt idx="1269">
                  <c:v>42556</c:v>
                </c:pt>
                <c:pt idx="1270">
                  <c:v>42557</c:v>
                </c:pt>
                <c:pt idx="1271">
                  <c:v>42558</c:v>
                </c:pt>
                <c:pt idx="1272">
                  <c:v>42559</c:v>
                </c:pt>
                <c:pt idx="1273">
                  <c:v>42560</c:v>
                </c:pt>
                <c:pt idx="1274">
                  <c:v>42561</c:v>
                </c:pt>
                <c:pt idx="1275">
                  <c:v>42562</c:v>
                </c:pt>
                <c:pt idx="1276">
                  <c:v>42563</c:v>
                </c:pt>
                <c:pt idx="1277">
                  <c:v>42564</c:v>
                </c:pt>
                <c:pt idx="1278">
                  <c:v>42565</c:v>
                </c:pt>
                <c:pt idx="1279">
                  <c:v>42566</c:v>
                </c:pt>
                <c:pt idx="1280">
                  <c:v>42567</c:v>
                </c:pt>
                <c:pt idx="1281">
                  <c:v>42568</c:v>
                </c:pt>
                <c:pt idx="1282">
                  <c:v>42569</c:v>
                </c:pt>
                <c:pt idx="1283">
                  <c:v>42570</c:v>
                </c:pt>
                <c:pt idx="1284">
                  <c:v>42571</c:v>
                </c:pt>
                <c:pt idx="1285">
                  <c:v>42572</c:v>
                </c:pt>
                <c:pt idx="1286">
                  <c:v>42573</c:v>
                </c:pt>
                <c:pt idx="1287">
                  <c:v>42574</c:v>
                </c:pt>
                <c:pt idx="1288">
                  <c:v>42575</c:v>
                </c:pt>
                <c:pt idx="1289">
                  <c:v>42576</c:v>
                </c:pt>
                <c:pt idx="1290">
                  <c:v>42577</c:v>
                </c:pt>
                <c:pt idx="1291">
                  <c:v>42578</c:v>
                </c:pt>
                <c:pt idx="1292">
                  <c:v>42579</c:v>
                </c:pt>
                <c:pt idx="1293">
                  <c:v>42580</c:v>
                </c:pt>
                <c:pt idx="1294">
                  <c:v>42581</c:v>
                </c:pt>
                <c:pt idx="1295">
                  <c:v>42582</c:v>
                </c:pt>
                <c:pt idx="1296">
                  <c:v>42583</c:v>
                </c:pt>
                <c:pt idx="1297">
                  <c:v>42584</c:v>
                </c:pt>
                <c:pt idx="1298">
                  <c:v>42585</c:v>
                </c:pt>
                <c:pt idx="1299">
                  <c:v>42586</c:v>
                </c:pt>
                <c:pt idx="1300">
                  <c:v>42587</c:v>
                </c:pt>
                <c:pt idx="1301">
                  <c:v>42588</c:v>
                </c:pt>
                <c:pt idx="1302">
                  <c:v>42589</c:v>
                </c:pt>
                <c:pt idx="1303">
                  <c:v>42590</c:v>
                </c:pt>
                <c:pt idx="1304">
                  <c:v>42591</c:v>
                </c:pt>
                <c:pt idx="1305">
                  <c:v>42592</c:v>
                </c:pt>
                <c:pt idx="1306">
                  <c:v>42593</c:v>
                </c:pt>
                <c:pt idx="1307">
                  <c:v>42594</c:v>
                </c:pt>
                <c:pt idx="1308">
                  <c:v>42595</c:v>
                </c:pt>
                <c:pt idx="1309">
                  <c:v>42596</c:v>
                </c:pt>
                <c:pt idx="1310">
                  <c:v>42597</c:v>
                </c:pt>
                <c:pt idx="1311">
                  <c:v>42598</c:v>
                </c:pt>
                <c:pt idx="1312">
                  <c:v>42599</c:v>
                </c:pt>
                <c:pt idx="1313">
                  <c:v>42600</c:v>
                </c:pt>
                <c:pt idx="1314">
                  <c:v>42601</c:v>
                </c:pt>
                <c:pt idx="1315">
                  <c:v>42602</c:v>
                </c:pt>
                <c:pt idx="1316">
                  <c:v>42603</c:v>
                </c:pt>
                <c:pt idx="1317">
                  <c:v>42604</c:v>
                </c:pt>
                <c:pt idx="1318">
                  <c:v>42605</c:v>
                </c:pt>
                <c:pt idx="1319">
                  <c:v>42606</c:v>
                </c:pt>
                <c:pt idx="1320">
                  <c:v>42607</c:v>
                </c:pt>
                <c:pt idx="1321">
                  <c:v>42608</c:v>
                </c:pt>
                <c:pt idx="1322">
                  <c:v>42609</c:v>
                </c:pt>
                <c:pt idx="1323">
                  <c:v>42610</c:v>
                </c:pt>
                <c:pt idx="1324">
                  <c:v>42611</c:v>
                </c:pt>
                <c:pt idx="1325">
                  <c:v>42612</c:v>
                </c:pt>
                <c:pt idx="1326">
                  <c:v>42613</c:v>
                </c:pt>
                <c:pt idx="1327">
                  <c:v>42614</c:v>
                </c:pt>
                <c:pt idx="1328">
                  <c:v>42615</c:v>
                </c:pt>
                <c:pt idx="1329">
                  <c:v>42616</c:v>
                </c:pt>
                <c:pt idx="1330">
                  <c:v>42617</c:v>
                </c:pt>
                <c:pt idx="1331">
                  <c:v>42618</c:v>
                </c:pt>
                <c:pt idx="1332">
                  <c:v>42619</c:v>
                </c:pt>
                <c:pt idx="1333">
                  <c:v>42620</c:v>
                </c:pt>
                <c:pt idx="1334">
                  <c:v>42621</c:v>
                </c:pt>
                <c:pt idx="1335">
                  <c:v>42622</c:v>
                </c:pt>
                <c:pt idx="1336">
                  <c:v>42623</c:v>
                </c:pt>
                <c:pt idx="1337">
                  <c:v>42624</c:v>
                </c:pt>
                <c:pt idx="1338">
                  <c:v>42625</c:v>
                </c:pt>
                <c:pt idx="1339">
                  <c:v>42626</c:v>
                </c:pt>
                <c:pt idx="1340">
                  <c:v>42627</c:v>
                </c:pt>
                <c:pt idx="1341">
                  <c:v>42628</c:v>
                </c:pt>
                <c:pt idx="1342">
                  <c:v>42629</c:v>
                </c:pt>
                <c:pt idx="1343">
                  <c:v>42630</c:v>
                </c:pt>
                <c:pt idx="1344">
                  <c:v>42631</c:v>
                </c:pt>
                <c:pt idx="1345">
                  <c:v>42632</c:v>
                </c:pt>
                <c:pt idx="1346">
                  <c:v>42633</c:v>
                </c:pt>
                <c:pt idx="1347">
                  <c:v>42634</c:v>
                </c:pt>
                <c:pt idx="1348">
                  <c:v>42635</c:v>
                </c:pt>
                <c:pt idx="1349">
                  <c:v>42636</c:v>
                </c:pt>
                <c:pt idx="1350">
                  <c:v>42637</c:v>
                </c:pt>
                <c:pt idx="1351">
                  <c:v>42638</c:v>
                </c:pt>
                <c:pt idx="1352">
                  <c:v>42639</c:v>
                </c:pt>
                <c:pt idx="1353">
                  <c:v>42640</c:v>
                </c:pt>
                <c:pt idx="1354">
                  <c:v>42641</c:v>
                </c:pt>
                <c:pt idx="1355">
                  <c:v>42642</c:v>
                </c:pt>
                <c:pt idx="1356">
                  <c:v>42643</c:v>
                </c:pt>
                <c:pt idx="1357">
                  <c:v>42644</c:v>
                </c:pt>
                <c:pt idx="1358">
                  <c:v>42645</c:v>
                </c:pt>
                <c:pt idx="1359">
                  <c:v>42646</c:v>
                </c:pt>
                <c:pt idx="1360">
                  <c:v>42647</c:v>
                </c:pt>
                <c:pt idx="1361">
                  <c:v>42648</c:v>
                </c:pt>
                <c:pt idx="1362">
                  <c:v>42649</c:v>
                </c:pt>
                <c:pt idx="1363">
                  <c:v>42650</c:v>
                </c:pt>
                <c:pt idx="1364">
                  <c:v>42651</c:v>
                </c:pt>
                <c:pt idx="1365">
                  <c:v>42652</c:v>
                </c:pt>
                <c:pt idx="1366">
                  <c:v>42653</c:v>
                </c:pt>
                <c:pt idx="1367">
                  <c:v>42654</c:v>
                </c:pt>
                <c:pt idx="1368">
                  <c:v>42655</c:v>
                </c:pt>
                <c:pt idx="1369">
                  <c:v>42656</c:v>
                </c:pt>
                <c:pt idx="1370">
                  <c:v>42657</c:v>
                </c:pt>
                <c:pt idx="1371">
                  <c:v>42658</c:v>
                </c:pt>
                <c:pt idx="1372">
                  <c:v>42659</c:v>
                </c:pt>
                <c:pt idx="1373">
                  <c:v>42660</c:v>
                </c:pt>
                <c:pt idx="1374">
                  <c:v>42661</c:v>
                </c:pt>
                <c:pt idx="1375">
                  <c:v>42662</c:v>
                </c:pt>
                <c:pt idx="1376">
                  <c:v>42663</c:v>
                </c:pt>
                <c:pt idx="1377">
                  <c:v>42664</c:v>
                </c:pt>
                <c:pt idx="1378">
                  <c:v>42665</c:v>
                </c:pt>
                <c:pt idx="1379">
                  <c:v>42666</c:v>
                </c:pt>
                <c:pt idx="1380">
                  <c:v>42667</c:v>
                </c:pt>
                <c:pt idx="1381">
                  <c:v>42668</c:v>
                </c:pt>
                <c:pt idx="1382">
                  <c:v>42669</c:v>
                </c:pt>
                <c:pt idx="1383">
                  <c:v>42670</c:v>
                </c:pt>
                <c:pt idx="1384">
                  <c:v>42671</c:v>
                </c:pt>
                <c:pt idx="1385">
                  <c:v>42672</c:v>
                </c:pt>
                <c:pt idx="1386">
                  <c:v>42673</c:v>
                </c:pt>
                <c:pt idx="1387">
                  <c:v>42674</c:v>
                </c:pt>
                <c:pt idx="1388">
                  <c:v>42675</c:v>
                </c:pt>
                <c:pt idx="1389">
                  <c:v>42676</c:v>
                </c:pt>
                <c:pt idx="1390">
                  <c:v>42677</c:v>
                </c:pt>
                <c:pt idx="1391">
                  <c:v>42678</c:v>
                </c:pt>
                <c:pt idx="1392">
                  <c:v>42679</c:v>
                </c:pt>
                <c:pt idx="1393">
                  <c:v>42680</c:v>
                </c:pt>
                <c:pt idx="1394">
                  <c:v>42681</c:v>
                </c:pt>
                <c:pt idx="1395">
                  <c:v>42682</c:v>
                </c:pt>
                <c:pt idx="1396">
                  <c:v>42683</c:v>
                </c:pt>
                <c:pt idx="1397">
                  <c:v>42684</c:v>
                </c:pt>
                <c:pt idx="1398">
                  <c:v>42685</c:v>
                </c:pt>
                <c:pt idx="1399">
                  <c:v>42686</c:v>
                </c:pt>
                <c:pt idx="1400">
                  <c:v>42687</c:v>
                </c:pt>
                <c:pt idx="1401">
                  <c:v>42688</c:v>
                </c:pt>
                <c:pt idx="1402">
                  <c:v>42689</c:v>
                </c:pt>
                <c:pt idx="1403">
                  <c:v>42690</c:v>
                </c:pt>
                <c:pt idx="1404">
                  <c:v>42692</c:v>
                </c:pt>
                <c:pt idx="1405">
                  <c:v>42693</c:v>
                </c:pt>
                <c:pt idx="1406">
                  <c:v>42694</c:v>
                </c:pt>
                <c:pt idx="1407">
                  <c:v>42695</c:v>
                </c:pt>
                <c:pt idx="1408">
                  <c:v>42696</c:v>
                </c:pt>
                <c:pt idx="1409">
                  <c:v>42697</c:v>
                </c:pt>
                <c:pt idx="1410">
                  <c:v>42698</c:v>
                </c:pt>
                <c:pt idx="1411">
                  <c:v>42699</c:v>
                </c:pt>
                <c:pt idx="1412">
                  <c:v>42700</c:v>
                </c:pt>
                <c:pt idx="1413">
                  <c:v>42701</c:v>
                </c:pt>
                <c:pt idx="1414">
                  <c:v>42702</c:v>
                </c:pt>
                <c:pt idx="1415">
                  <c:v>42703</c:v>
                </c:pt>
                <c:pt idx="1416">
                  <c:v>42704</c:v>
                </c:pt>
                <c:pt idx="1417">
                  <c:v>42705</c:v>
                </c:pt>
                <c:pt idx="1418">
                  <c:v>42706</c:v>
                </c:pt>
                <c:pt idx="1419">
                  <c:v>42707</c:v>
                </c:pt>
                <c:pt idx="1420">
                  <c:v>42708</c:v>
                </c:pt>
                <c:pt idx="1421">
                  <c:v>42709</c:v>
                </c:pt>
                <c:pt idx="1422">
                  <c:v>42710</c:v>
                </c:pt>
                <c:pt idx="1423">
                  <c:v>42711</c:v>
                </c:pt>
                <c:pt idx="1424">
                  <c:v>42712</c:v>
                </c:pt>
                <c:pt idx="1425">
                  <c:v>42713</c:v>
                </c:pt>
                <c:pt idx="1426">
                  <c:v>42714</c:v>
                </c:pt>
                <c:pt idx="1427">
                  <c:v>42715</c:v>
                </c:pt>
                <c:pt idx="1428">
                  <c:v>42716</c:v>
                </c:pt>
                <c:pt idx="1429">
                  <c:v>42717</c:v>
                </c:pt>
                <c:pt idx="1430">
                  <c:v>42718</c:v>
                </c:pt>
                <c:pt idx="1431">
                  <c:v>42719</c:v>
                </c:pt>
                <c:pt idx="1432">
                  <c:v>42720</c:v>
                </c:pt>
                <c:pt idx="1433">
                  <c:v>42721</c:v>
                </c:pt>
                <c:pt idx="1434">
                  <c:v>42722</c:v>
                </c:pt>
                <c:pt idx="1435">
                  <c:v>42723</c:v>
                </c:pt>
                <c:pt idx="1436">
                  <c:v>42724</c:v>
                </c:pt>
                <c:pt idx="1437">
                  <c:v>42725</c:v>
                </c:pt>
                <c:pt idx="1438">
                  <c:v>42726</c:v>
                </c:pt>
                <c:pt idx="1439">
                  <c:v>42727</c:v>
                </c:pt>
                <c:pt idx="1440">
                  <c:v>42728</c:v>
                </c:pt>
                <c:pt idx="1441">
                  <c:v>42729</c:v>
                </c:pt>
                <c:pt idx="1442">
                  <c:v>42730</c:v>
                </c:pt>
                <c:pt idx="1443">
                  <c:v>42731</c:v>
                </c:pt>
                <c:pt idx="1444">
                  <c:v>42732</c:v>
                </c:pt>
                <c:pt idx="1445">
                  <c:v>42733</c:v>
                </c:pt>
                <c:pt idx="1446">
                  <c:v>42734</c:v>
                </c:pt>
                <c:pt idx="1447">
                  <c:v>42735</c:v>
                </c:pt>
                <c:pt idx="1448">
                  <c:v>42736</c:v>
                </c:pt>
                <c:pt idx="1449">
                  <c:v>42737</c:v>
                </c:pt>
                <c:pt idx="1450">
                  <c:v>42738</c:v>
                </c:pt>
                <c:pt idx="1451">
                  <c:v>42739</c:v>
                </c:pt>
                <c:pt idx="1452">
                  <c:v>42740</c:v>
                </c:pt>
                <c:pt idx="1453">
                  <c:v>42741</c:v>
                </c:pt>
                <c:pt idx="1454">
                  <c:v>42742</c:v>
                </c:pt>
                <c:pt idx="1455">
                  <c:v>42743</c:v>
                </c:pt>
                <c:pt idx="1456">
                  <c:v>42744</c:v>
                </c:pt>
                <c:pt idx="1457">
                  <c:v>42746</c:v>
                </c:pt>
                <c:pt idx="1458">
                  <c:v>42747</c:v>
                </c:pt>
                <c:pt idx="1459">
                  <c:v>42748</c:v>
                </c:pt>
                <c:pt idx="1460">
                  <c:v>42749</c:v>
                </c:pt>
                <c:pt idx="1461">
                  <c:v>42750</c:v>
                </c:pt>
                <c:pt idx="1462">
                  <c:v>42751</c:v>
                </c:pt>
                <c:pt idx="1463">
                  <c:v>42752</c:v>
                </c:pt>
                <c:pt idx="1464">
                  <c:v>42753</c:v>
                </c:pt>
                <c:pt idx="1465">
                  <c:v>42754</c:v>
                </c:pt>
                <c:pt idx="1466">
                  <c:v>42755</c:v>
                </c:pt>
                <c:pt idx="1467">
                  <c:v>42756</c:v>
                </c:pt>
                <c:pt idx="1468">
                  <c:v>42757</c:v>
                </c:pt>
                <c:pt idx="1469">
                  <c:v>42758</c:v>
                </c:pt>
                <c:pt idx="1470">
                  <c:v>42759</c:v>
                </c:pt>
                <c:pt idx="1471">
                  <c:v>42760</c:v>
                </c:pt>
                <c:pt idx="1472">
                  <c:v>42761</c:v>
                </c:pt>
                <c:pt idx="1473">
                  <c:v>42762</c:v>
                </c:pt>
                <c:pt idx="1474">
                  <c:v>42763</c:v>
                </c:pt>
                <c:pt idx="1475">
                  <c:v>42764</c:v>
                </c:pt>
                <c:pt idx="1476">
                  <c:v>42765</c:v>
                </c:pt>
                <c:pt idx="1477">
                  <c:v>42766</c:v>
                </c:pt>
                <c:pt idx="1478">
                  <c:v>42767</c:v>
                </c:pt>
                <c:pt idx="1479">
                  <c:v>42768</c:v>
                </c:pt>
                <c:pt idx="1480">
                  <c:v>42769</c:v>
                </c:pt>
                <c:pt idx="1481">
                  <c:v>42770</c:v>
                </c:pt>
                <c:pt idx="1482">
                  <c:v>42771</c:v>
                </c:pt>
                <c:pt idx="1483">
                  <c:v>42772</c:v>
                </c:pt>
                <c:pt idx="1484">
                  <c:v>42773</c:v>
                </c:pt>
                <c:pt idx="1485">
                  <c:v>42774</c:v>
                </c:pt>
                <c:pt idx="1486">
                  <c:v>42775</c:v>
                </c:pt>
                <c:pt idx="1487">
                  <c:v>42776</c:v>
                </c:pt>
                <c:pt idx="1488">
                  <c:v>42777</c:v>
                </c:pt>
                <c:pt idx="1489">
                  <c:v>42778</c:v>
                </c:pt>
                <c:pt idx="1490">
                  <c:v>42779</c:v>
                </c:pt>
                <c:pt idx="1491">
                  <c:v>42780</c:v>
                </c:pt>
                <c:pt idx="1492">
                  <c:v>42781</c:v>
                </c:pt>
                <c:pt idx="1493">
                  <c:v>42782</c:v>
                </c:pt>
                <c:pt idx="1494">
                  <c:v>42783</c:v>
                </c:pt>
                <c:pt idx="1495">
                  <c:v>42784</c:v>
                </c:pt>
                <c:pt idx="1496">
                  <c:v>42785</c:v>
                </c:pt>
                <c:pt idx="1497">
                  <c:v>42786</c:v>
                </c:pt>
                <c:pt idx="1498">
                  <c:v>42787</c:v>
                </c:pt>
                <c:pt idx="1499">
                  <c:v>42788</c:v>
                </c:pt>
                <c:pt idx="1500">
                  <c:v>42789</c:v>
                </c:pt>
                <c:pt idx="1501">
                  <c:v>42790</c:v>
                </c:pt>
                <c:pt idx="1502">
                  <c:v>42791</c:v>
                </c:pt>
                <c:pt idx="1503">
                  <c:v>42792</c:v>
                </c:pt>
                <c:pt idx="1504">
                  <c:v>42793</c:v>
                </c:pt>
                <c:pt idx="1505">
                  <c:v>42795</c:v>
                </c:pt>
                <c:pt idx="1506">
                  <c:v>42796</c:v>
                </c:pt>
                <c:pt idx="1507">
                  <c:v>42797</c:v>
                </c:pt>
                <c:pt idx="1508">
                  <c:v>42798</c:v>
                </c:pt>
                <c:pt idx="1509">
                  <c:v>42799</c:v>
                </c:pt>
                <c:pt idx="1510">
                  <c:v>42800</c:v>
                </c:pt>
                <c:pt idx="1511">
                  <c:v>42801</c:v>
                </c:pt>
                <c:pt idx="1512">
                  <c:v>42802</c:v>
                </c:pt>
                <c:pt idx="1513">
                  <c:v>42803</c:v>
                </c:pt>
                <c:pt idx="1514">
                  <c:v>42804</c:v>
                </c:pt>
                <c:pt idx="1515">
                  <c:v>42805</c:v>
                </c:pt>
                <c:pt idx="1516">
                  <c:v>42806</c:v>
                </c:pt>
                <c:pt idx="1517">
                  <c:v>42807</c:v>
                </c:pt>
                <c:pt idx="1518">
                  <c:v>42808</c:v>
                </c:pt>
                <c:pt idx="1519">
                  <c:v>42809</c:v>
                </c:pt>
                <c:pt idx="1520">
                  <c:v>42810</c:v>
                </c:pt>
                <c:pt idx="1521">
                  <c:v>42811</c:v>
                </c:pt>
                <c:pt idx="1522">
                  <c:v>42812</c:v>
                </c:pt>
                <c:pt idx="1523">
                  <c:v>42813</c:v>
                </c:pt>
                <c:pt idx="1524">
                  <c:v>42814</c:v>
                </c:pt>
                <c:pt idx="1525">
                  <c:v>42815</c:v>
                </c:pt>
                <c:pt idx="1526">
                  <c:v>42816</c:v>
                </c:pt>
                <c:pt idx="1527">
                  <c:v>42817</c:v>
                </c:pt>
                <c:pt idx="1528">
                  <c:v>42818</c:v>
                </c:pt>
                <c:pt idx="1529">
                  <c:v>42819</c:v>
                </c:pt>
                <c:pt idx="1530">
                  <c:v>42820</c:v>
                </c:pt>
                <c:pt idx="1531">
                  <c:v>42821</c:v>
                </c:pt>
                <c:pt idx="1532">
                  <c:v>42822</c:v>
                </c:pt>
                <c:pt idx="1533">
                  <c:v>42823</c:v>
                </c:pt>
                <c:pt idx="1534">
                  <c:v>42824</c:v>
                </c:pt>
                <c:pt idx="1535">
                  <c:v>42825</c:v>
                </c:pt>
                <c:pt idx="1536">
                  <c:v>42826</c:v>
                </c:pt>
                <c:pt idx="1537">
                  <c:v>42827</c:v>
                </c:pt>
                <c:pt idx="1538">
                  <c:v>42828</c:v>
                </c:pt>
                <c:pt idx="1539">
                  <c:v>42829</c:v>
                </c:pt>
                <c:pt idx="1540">
                  <c:v>42830</c:v>
                </c:pt>
                <c:pt idx="1541">
                  <c:v>42831</c:v>
                </c:pt>
                <c:pt idx="1542">
                  <c:v>42832</c:v>
                </c:pt>
                <c:pt idx="1543">
                  <c:v>42833</c:v>
                </c:pt>
                <c:pt idx="1544">
                  <c:v>42834</c:v>
                </c:pt>
                <c:pt idx="1545">
                  <c:v>42835</c:v>
                </c:pt>
                <c:pt idx="1546">
                  <c:v>42836</c:v>
                </c:pt>
                <c:pt idx="1547">
                  <c:v>42837</c:v>
                </c:pt>
                <c:pt idx="1548">
                  <c:v>42838</c:v>
                </c:pt>
                <c:pt idx="1549">
                  <c:v>42839</c:v>
                </c:pt>
                <c:pt idx="1550">
                  <c:v>42840</c:v>
                </c:pt>
                <c:pt idx="1551">
                  <c:v>42841</c:v>
                </c:pt>
                <c:pt idx="1552">
                  <c:v>42842</c:v>
                </c:pt>
                <c:pt idx="1553">
                  <c:v>42843</c:v>
                </c:pt>
                <c:pt idx="1554">
                  <c:v>42844</c:v>
                </c:pt>
                <c:pt idx="1555">
                  <c:v>42845</c:v>
                </c:pt>
                <c:pt idx="1556">
                  <c:v>42846</c:v>
                </c:pt>
                <c:pt idx="1557">
                  <c:v>42847</c:v>
                </c:pt>
                <c:pt idx="1558">
                  <c:v>42848</c:v>
                </c:pt>
                <c:pt idx="1559">
                  <c:v>42849</c:v>
                </c:pt>
                <c:pt idx="1560">
                  <c:v>42850</c:v>
                </c:pt>
                <c:pt idx="1561">
                  <c:v>42851</c:v>
                </c:pt>
                <c:pt idx="1562">
                  <c:v>42852</c:v>
                </c:pt>
                <c:pt idx="1563">
                  <c:v>42853</c:v>
                </c:pt>
                <c:pt idx="1564">
                  <c:v>42854</c:v>
                </c:pt>
                <c:pt idx="1565">
                  <c:v>42855</c:v>
                </c:pt>
                <c:pt idx="1566">
                  <c:v>42856</c:v>
                </c:pt>
                <c:pt idx="1567">
                  <c:v>42857</c:v>
                </c:pt>
                <c:pt idx="1568">
                  <c:v>42858</c:v>
                </c:pt>
                <c:pt idx="1569">
                  <c:v>42859</c:v>
                </c:pt>
                <c:pt idx="1570">
                  <c:v>42860</c:v>
                </c:pt>
                <c:pt idx="1571">
                  <c:v>42861</c:v>
                </c:pt>
                <c:pt idx="1572">
                  <c:v>42862</c:v>
                </c:pt>
                <c:pt idx="1573">
                  <c:v>42863</c:v>
                </c:pt>
                <c:pt idx="1574">
                  <c:v>42864</c:v>
                </c:pt>
                <c:pt idx="1575">
                  <c:v>42865</c:v>
                </c:pt>
                <c:pt idx="1576">
                  <c:v>42866</c:v>
                </c:pt>
                <c:pt idx="1577">
                  <c:v>42867</c:v>
                </c:pt>
                <c:pt idx="1578">
                  <c:v>42868</c:v>
                </c:pt>
                <c:pt idx="1579">
                  <c:v>42869</c:v>
                </c:pt>
                <c:pt idx="1580">
                  <c:v>42870</c:v>
                </c:pt>
                <c:pt idx="1581">
                  <c:v>42871</c:v>
                </c:pt>
                <c:pt idx="1582">
                  <c:v>42872</c:v>
                </c:pt>
                <c:pt idx="1583">
                  <c:v>42873</c:v>
                </c:pt>
                <c:pt idx="1584">
                  <c:v>42874</c:v>
                </c:pt>
                <c:pt idx="1585">
                  <c:v>42875</c:v>
                </c:pt>
                <c:pt idx="1586">
                  <c:v>42876</c:v>
                </c:pt>
                <c:pt idx="1587">
                  <c:v>42877</c:v>
                </c:pt>
                <c:pt idx="1588">
                  <c:v>42879</c:v>
                </c:pt>
                <c:pt idx="1589">
                  <c:v>42880</c:v>
                </c:pt>
                <c:pt idx="1590">
                  <c:v>42881</c:v>
                </c:pt>
                <c:pt idx="1591">
                  <c:v>42882</c:v>
                </c:pt>
                <c:pt idx="1592">
                  <c:v>42883</c:v>
                </c:pt>
                <c:pt idx="1593">
                  <c:v>42884</c:v>
                </c:pt>
                <c:pt idx="1594">
                  <c:v>42885</c:v>
                </c:pt>
                <c:pt idx="1595">
                  <c:v>42886</c:v>
                </c:pt>
                <c:pt idx="1596">
                  <c:v>42887</c:v>
                </c:pt>
                <c:pt idx="1597">
                  <c:v>42888</c:v>
                </c:pt>
                <c:pt idx="1598">
                  <c:v>42889</c:v>
                </c:pt>
                <c:pt idx="1599">
                  <c:v>42890</c:v>
                </c:pt>
                <c:pt idx="1600">
                  <c:v>42891</c:v>
                </c:pt>
                <c:pt idx="1601">
                  <c:v>42892</c:v>
                </c:pt>
                <c:pt idx="1602">
                  <c:v>42893</c:v>
                </c:pt>
                <c:pt idx="1603">
                  <c:v>42895</c:v>
                </c:pt>
                <c:pt idx="1604">
                  <c:v>42896</c:v>
                </c:pt>
                <c:pt idx="1605">
                  <c:v>42897</c:v>
                </c:pt>
                <c:pt idx="1606">
                  <c:v>42898</c:v>
                </c:pt>
                <c:pt idx="1607">
                  <c:v>42899</c:v>
                </c:pt>
                <c:pt idx="1608">
                  <c:v>42900</c:v>
                </c:pt>
                <c:pt idx="1609">
                  <c:v>42901</c:v>
                </c:pt>
                <c:pt idx="1610">
                  <c:v>42902</c:v>
                </c:pt>
                <c:pt idx="1611">
                  <c:v>42906</c:v>
                </c:pt>
                <c:pt idx="1612">
                  <c:v>42907</c:v>
                </c:pt>
                <c:pt idx="1613">
                  <c:v>42908</c:v>
                </c:pt>
                <c:pt idx="1614">
                  <c:v>42909</c:v>
                </c:pt>
                <c:pt idx="1615">
                  <c:v>42910</c:v>
                </c:pt>
                <c:pt idx="1616">
                  <c:v>42911</c:v>
                </c:pt>
                <c:pt idx="1617">
                  <c:v>42912</c:v>
                </c:pt>
                <c:pt idx="1618">
                  <c:v>42913</c:v>
                </c:pt>
                <c:pt idx="1619">
                  <c:v>42914</c:v>
                </c:pt>
                <c:pt idx="1620">
                  <c:v>42915</c:v>
                </c:pt>
                <c:pt idx="1621">
                  <c:v>42916</c:v>
                </c:pt>
                <c:pt idx="1622">
                  <c:v>42917</c:v>
                </c:pt>
                <c:pt idx="1623">
                  <c:v>42918</c:v>
                </c:pt>
                <c:pt idx="1624">
                  <c:v>42919</c:v>
                </c:pt>
                <c:pt idx="1625">
                  <c:v>42920</c:v>
                </c:pt>
                <c:pt idx="1626">
                  <c:v>42921</c:v>
                </c:pt>
                <c:pt idx="1627">
                  <c:v>42922</c:v>
                </c:pt>
                <c:pt idx="1628">
                  <c:v>42923</c:v>
                </c:pt>
                <c:pt idx="1629">
                  <c:v>42924</c:v>
                </c:pt>
                <c:pt idx="1630">
                  <c:v>42925</c:v>
                </c:pt>
                <c:pt idx="1631">
                  <c:v>42926</c:v>
                </c:pt>
                <c:pt idx="1632">
                  <c:v>42927</c:v>
                </c:pt>
                <c:pt idx="1633">
                  <c:v>42928</c:v>
                </c:pt>
                <c:pt idx="1634">
                  <c:v>42929</c:v>
                </c:pt>
                <c:pt idx="1635">
                  <c:v>42930</c:v>
                </c:pt>
                <c:pt idx="1636">
                  <c:v>42931</c:v>
                </c:pt>
                <c:pt idx="1637">
                  <c:v>42932</c:v>
                </c:pt>
                <c:pt idx="1638">
                  <c:v>42933</c:v>
                </c:pt>
                <c:pt idx="1639">
                  <c:v>42934</c:v>
                </c:pt>
                <c:pt idx="1640">
                  <c:v>42935</c:v>
                </c:pt>
                <c:pt idx="1641">
                  <c:v>42936</c:v>
                </c:pt>
                <c:pt idx="1642">
                  <c:v>42937</c:v>
                </c:pt>
                <c:pt idx="1643">
                  <c:v>42938</c:v>
                </c:pt>
                <c:pt idx="1644">
                  <c:v>42939</c:v>
                </c:pt>
                <c:pt idx="1645">
                  <c:v>42940</c:v>
                </c:pt>
                <c:pt idx="1646">
                  <c:v>42941</c:v>
                </c:pt>
                <c:pt idx="1647">
                  <c:v>42942</c:v>
                </c:pt>
                <c:pt idx="1648">
                  <c:v>42943</c:v>
                </c:pt>
                <c:pt idx="1649">
                  <c:v>42944</c:v>
                </c:pt>
                <c:pt idx="1650">
                  <c:v>42945</c:v>
                </c:pt>
                <c:pt idx="1651">
                  <c:v>42946</c:v>
                </c:pt>
                <c:pt idx="1652">
                  <c:v>42947</c:v>
                </c:pt>
                <c:pt idx="1653">
                  <c:v>42948</c:v>
                </c:pt>
                <c:pt idx="1654">
                  <c:v>42949</c:v>
                </c:pt>
                <c:pt idx="1655">
                  <c:v>42950</c:v>
                </c:pt>
                <c:pt idx="1656">
                  <c:v>42951</c:v>
                </c:pt>
                <c:pt idx="1657">
                  <c:v>42952</c:v>
                </c:pt>
                <c:pt idx="1658">
                  <c:v>42955</c:v>
                </c:pt>
                <c:pt idx="1659">
                  <c:v>42956</c:v>
                </c:pt>
                <c:pt idx="1660">
                  <c:v>42957</c:v>
                </c:pt>
                <c:pt idx="1661">
                  <c:v>42958</c:v>
                </c:pt>
                <c:pt idx="1662">
                  <c:v>42959</c:v>
                </c:pt>
                <c:pt idx="1663">
                  <c:v>42962</c:v>
                </c:pt>
                <c:pt idx="1664">
                  <c:v>42963</c:v>
                </c:pt>
                <c:pt idx="1665">
                  <c:v>42964</c:v>
                </c:pt>
                <c:pt idx="1666">
                  <c:v>42965</c:v>
                </c:pt>
                <c:pt idx="1667">
                  <c:v>42966</c:v>
                </c:pt>
                <c:pt idx="1668">
                  <c:v>42969</c:v>
                </c:pt>
                <c:pt idx="1669">
                  <c:v>42970</c:v>
                </c:pt>
                <c:pt idx="1670">
                  <c:v>42971</c:v>
                </c:pt>
                <c:pt idx="1671">
                  <c:v>42972</c:v>
                </c:pt>
                <c:pt idx="1672">
                  <c:v>42973</c:v>
                </c:pt>
                <c:pt idx="1673">
                  <c:v>42976</c:v>
                </c:pt>
                <c:pt idx="1674">
                  <c:v>42977</c:v>
                </c:pt>
                <c:pt idx="1675">
                  <c:v>42978</c:v>
                </c:pt>
                <c:pt idx="1676">
                  <c:v>42979</c:v>
                </c:pt>
                <c:pt idx="1677">
                  <c:v>42980</c:v>
                </c:pt>
                <c:pt idx="1678">
                  <c:v>42984</c:v>
                </c:pt>
                <c:pt idx="1679">
                  <c:v>42985</c:v>
                </c:pt>
                <c:pt idx="1680">
                  <c:v>42986</c:v>
                </c:pt>
                <c:pt idx="1681">
                  <c:v>42987</c:v>
                </c:pt>
                <c:pt idx="1682">
                  <c:v>42990</c:v>
                </c:pt>
                <c:pt idx="1683">
                  <c:v>42991</c:v>
                </c:pt>
                <c:pt idx="1684">
                  <c:v>42992</c:v>
                </c:pt>
                <c:pt idx="1685">
                  <c:v>42993</c:v>
                </c:pt>
                <c:pt idx="1686">
                  <c:v>42994</c:v>
                </c:pt>
                <c:pt idx="1687">
                  <c:v>42997</c:v>
                </c:pt>
                <c:pt idx="1688">
                  <c:v>42998</c:v>
                </c:pt>
                <c:pt idx="1689">
                  <c:v>42999</c:v>
                </c:pt>
                <c:pt idx="1690">
                  <c:v>43000</c:v>
                </c:pt>
                <c:pt idx="1691">
                  <c:v>43001</c:v>
                </c:pt>
                <c:pt idx="1692">
                  <c:v>43004</c:v>
                </c:pt>
                <c:pt idx="1693">
                  <c:v>43005</c:v>
                </c:pt>
                <c:pt idx="1694">
                  <c:v>43006</c:v>
                </c:pt>
                <c:pt idx="1695">
                  <c:v>43007</c:v>
                </c:pt>
                <c:pt idx="1696">
                  <c:v>43008</c:v>
                </c:pt>
                <c:pt idx="1697">
                  <c:v>43011</c:v>
                </c:pt>
                <c:pt idx="1698">
                  <c:v>43012</c:v>
                </c:pt>
                <c:pt idx="1699">
                  <c:v>43013</c:v>
                </c:pt>
                <c:pt idx="1700">
                  <c:v>43014</c:v>
                </c:pt>
                <c:pt idx="1701">
                  <c:v>43015</c:v>
                </c:pt>
                <c:pt idx="1702">
                  <c:v>43018</c:v>
                </c:pt>
                <c:pt idx="1703">
                  <c:v>43019</c:v>
                </c:pt>
                <c:pt idx="1704">
                  <c:v>43021</c:v>
                </c:pt>
                <c:pt idx="1705">
                  <c:v>43022</c:v>
                </c:pt>
                <c:pt idx="1706">
                  <c:v>43025</c:v>
                </c:pt>
                <c:pt idx="1707">
                  <c:v>43026</c:v>
                </c:pt>
                <c:pt idx="1708">
                  <c:v>43027</c:v>
                </c:pt>
                <c:pt idx="1709">
                  <c:v>43028</c:v>
                </c:pt>
                <c:pt idx="1710">
                  <c:v>43029</c:v>
                </c:pt>
                <c:pt idx="1711">
                  <c:v>43032</c:v>
                </c:pt>
                <c:pt idx="1712">
                  <c:v>43033</c:v>
                </c:pt>
                <c:pt idx="1713">
                  <c:v>43034</c:v>
                </c:pt>
                <c:pt idx="1714">
                  <c:v>43035</c:v>
                </c:pt>
                <c:pt idx="1715">
                  <c:v>43036</c:v>
                </c:pt>
                <c:pt idx="1716">
                  <c:v>43039</c:v>
                </c:pt>
                <c:pt idx="1717">
                  <c:v>43040</c:v>
                </c:pt>
                <c:pt idx="1718">
                  <c:v>43041</c:v>
                </c:pt>
                <c:pt idx="1719">
                  <c:v>43042</c:v>
                </c:pt>
                <c:pt idx="1720">
                  <c:v>43043</c:v>
                </c:pt>
                <c:pt idx="1721">
                  <c:v>43047</c:v>
                </c:pt>
                <c:pt idx="1722">
                  <c:v>43049</c:v>
                </c:pt>
                <c:pt idx="1723">
                  <c:v>43050</c:v>
                </c:pt>
                <c:pt idx="1724">
                  <c:v>43053</c:v>
                </c:pt>
                <c:pt idx="1725">
                  <c:v>43054</c:v>
                </c:pt>
                <c:pt idx="1726">
                  <c:v>43055</c:v>
                </c:pt>
                <c:pt idx="1727">
                  <c:v>43056</c:v>
                </c:pt>
                <c:pt idx="1728">
                  <c:v>43057</c:v>
                </c:pt>
                <c:pt idx="1729">
                  <c:v>43060</c:v>
                </c:pt>
                <c:pt idx="1730">
                  <c:v>43061</c:v>
                </c:pt>
                <c:pt idx="1731">
                  <c:v>43062</c:v>
                </c:pt>
                <c:pt idx="1732">
                  <c:v>43067</c:v>
                </c:pt>
                <c:pt idx="1733">
                  <c:v>43068</c:v>
                </c:pt>
                <c:pt idx="1734">
                  <c:v>43069</c:v>
                </c:pt>
                <c:pt idx="1735">
                  <c:v>43070</c:v>
                </c:pt>
                <c:pt idx="1736">
                  <c:v>43071</c:v>
                </c:pt>
                <c:pt idx="1737">
                  <c:v>43074</c:v>
                </c:pt>
                <c:pt idx="1738">
                  <c:v>43075</c:v>
                </c:pt>
                <c:pt idx="1739">
                  <c:v>43076</c:v>
                </c:pt>
                <c:pt idx="1740">
                  <c:v>43077</c:v>
                </c:pt>
                <c:pt idx="1741">
                  <c:v>43078</c:v>
                </c:pt>
                <c:pt idx="1742">
                  <c:v>43081</c:v>
                </c:pt>
                <c:pt idx="1743">
                  <c:v>43082</c:v>
                </c:pt>
                <c:pt idx="1744">
                  <c:v>43083</c:v>
                </c:pt>
                <c:pt idx="1745">
                  <c:v>43084</c:v>
                </c:pt>
                <c:pt idx="1746">
                  <c:v>43085</c:v>
                </c:pt>
                <c:pt idx="1747">
                  <c:v>43088</c:v>
                </c:pt>
                <c:pt idx="1748">
                  <c:v>43089</c:v>
                </c:pt>
                <c:pt idx="1749">
                  <c:v>43090</c:v>
                </c:pt>
                <c:pt idx="1750">
                  <c:v>43091</c:v>
                </c:pt>
                <c:pt idx="1751">
                  <c:v>43092</c:v>
                </c:pt>
                <c:pt idx="1752">
                  <c:v>43096</c:v>
                </c:pt>
                <c:pt idx="1753">
                  <c:v>43097</c:v>
                </c:pt>
                <c:pt idx="1754">
                  <c:v>43098</c:v>
                </c:pt>
                <c:pt idx="1755">
                  <c:v>43099</c:v>
                </c:pt>
                <c:pt idx="1756">
                  <c:v>43103</c:v>
                </c:pt>
                <c:pt idx="1757">
                  <c:v>43104</c:v>
                </c:pt>
                <c:pt idx="1758">
                  <c:v>43105</c:v>
                </c:pt>
                <c:pt idx="1759">
                  <c:v>43106</c:v>
                </c:pt>
                <c:pt idx="1760">
                  <c:v>43109</c:v>
                </c:pt>
                <c:pt idx="1761">
                  <c:v>43110</c:v>
                </c:pt>
                <c:pt idx="1762">
                  <c:v>43111</c:v>
                </c:pt>
                <c:pt idx="1763">
                  <c:v>43112</c:v>
                </c:pt>
                <c:pt idx="1764">
                  <c:v>43113</c:v>
                </c:pt>
                <c:pt idx="1765">
                  <c:v>43117</c:v>
                </c:pt>
                <c:pt idx="1766">
                  <c:v>43118</c:v>
                </c:pt>
                <c:pt idx="1767">
                  <c:v>43120</c:v>
                </c:pt>
                <c:pt idx="1768">
                  <c:v>43123</c:v>
                </c:pt>
                <c:pt idx="1769">
                  <c:v>43124</c:v>
                </c:pt>
                <c:pt idx="1770">
                  <c:v>43125</c:v>
                </c:pt>
                <c:pt idx="1771">
                  <c:v>43126</c:v>
                </c:pt>
                <c:pt idx="1772">
                  <c:v>43127</c:v>
                </c:pt>
                <c:pt idx="1773">
                  <c:v>43130</c:v>
                </c:pt>
                <c:pt idx="1774">
                  <c:v>43131</c:v>
                </c:pt>
                <c:pt idx="1775">
                  <c:v>43132</c:v>
                </c:pt>
                <c:pt idx="1776">
                  <c:v>43133</c:v>
                </c:pt>
                <c:pt idx="1777">
                  <c:v>43134</c:v>
                </c:pt>
                <c:pt idx="1778">
                  <c:v>43137</c:v>
                </c:pt>
                <c:pt idx="1779">
                  <c:v>43138</c:v>
                </c:pt>
                <c:pt idx="1780">
                  <c:v>43139</c:v>
                </c:pt>
                <c:pt idx="1781">
                  <c:v>43140</c:v>
                </c:pt>
                <c:pt idx="1782">
                  <c:v>43141</c:v>
                </c:pt>
                <c:pt idx="1783">
                  <c:v>43144</c:v>
                </c:pt>
                <c:pt idx="1784">
                  <c:v>43145</c:v>
                </c:pt>
                <c:pt idx="1785">
                  <c:v>43146</c:v>
                </c:pt>
                <c:pt idx="1786">
                  <c:v>43147</c:v>
                </c:pt>
                <c:pt idx="1787">
                  <c:v>43148</c:v>
                </c:pt>
                <c:pt idx="1788">
                  <c:v>43152</c:v>
                </c:pt>
                <c:pt idx="1789">
                  <c:v>43153</c:v>
                </c:pt>
                <c:pt idx="1790">
                  <c:v>43154</c:v>
                </c:pt>
                <c:pt idx="1791">
                  <c:v>43155</c:v>
                </c:pt>
                <c:pt idx="1792">
                  <c:v>43158</c:v>
                </c:pt>
                <c:pt idx="1793">
                  <c:v>43159</c:v>
                </c:pt>
                <c:pt idx="1794">
                  <c:v>43160</c:v>
                </c:pt>
                <c:pt idx="1795">
                  <c:v>43161</c:v>
                </c:pt>
                <c:pt idx="1796">
                  <c:v>43162</c:v>
                </c:pt>
                <c:pt idx="1797">
                  <c:v>43166</c:v>
                </c:pt>
                <c:pt idx="1798">
                  <c:v>43167</c:v>
                </c:pt>
                <c:pt idx="1799">
                  <c:v>43168</c:v>
                </c:pt>
                <c:pt idx="1800">
                  <c:v>43169</c:v>
                </c:pt>
                <c:pt idx="1801">
                  <c:v>43172</c:v>
                </c:pt>
                <c:pt idx="1802">
                  <c:v>43173</c:v>
                </c:pt>
                <c:pt idx="1803">
                  <c:v>43174</c:v>
                </c:pt>
                <c:pt idx="1804">
                  <c:v>43175</c:v>
                </c:pt>
                <c:pt idx="1805">
                  <c:v>43176</c:v>
                </c:pt>
                <c:pt idx="1806">
                  <c:v>43179</c:v>
                </c:pt>
                <c:pt idx="1807">
                  <c:v>43180</c:v>
                </c:pt>
                <c:pt idx="1808">
                  <c:v>43181</c:v>
                </c:pt>
                <c:pt idx="1809">
                  <c:v>43182</c:v>
                </c:pt>
                <c:pt idx="1810">
                  <c:v>43183</c:v>
                </c:pt>
                <c:pt idx="1811">
                  <c:v>43186</c:v>
                </c:pt>
                <c:pt idx="1812">
                  <c:v>43187</c:v>
                </c:pt>
                <c:pt idx="1813">
                  <c:v>43188</c:v>
                </c:pt>
                <c:pt idx="1814">
                  <c:v>43189</c:v>
                </c:pt>
                <c:pt idx="1815">
                  <c:v>43193</c:v>
                </c:pt>
                <c:pt idx="1816">
                  <c:v>43194</c:v>
                </c:pt>
                <c:pt idx="1817">
                  <c:v>43195</c:v>
                </c:pt>
                <c:pt idx="1818">
                  <c:v>43196</c:v>
                </c:pt>
                <c:pt idx="1819">
                  <c:v>43197</c:v>
                </c:pt>
                <c:pt idx="1820">
                  <c:v>43200</c:v>
                </c:pt>
                <c:pt idx="1821">
                  <c:v>43201</c:v>
                </c:pt>
                <c:pt idx="1822">
                  <c:v>43202</c:v>
                </c:pt>
                <c:pt idx="1823">
                  <c:v>43203</c:v>
                </c:pt>
                <c:pt idx="1824">
                  <c:v>43204</c:v>
                </c:pt>
                <c:pt idx="1825">
                  <c:v>43207</c:v>
                </c:pt>
                <c:pt idx="1826">
                  <c:v>43208</c:v>
                </c:pt>
                <c:pt idx="1827">
                  <c:v>43209</c:v>
                </c:pt>
                <c:pt idx="1828">
                  <c:v>43210</c:v>
                </c:pt>
                <c:pt idx="1829">
                  <c:v>43211</c:v>
                </c:pt>
                <c:pt idx="1830">
                  <c:v>43214</c:v>
                </c:pt>
                <c:pt idx="1831">
                  <c:v>43215</c:v>
                </c:pt>
                <c:pt idx="1832">
                  <c:v>43216</c:v>
                </c:pt>
                <c:pt idx="1833">
                  <c:v>43217</c:v>
                </c:pt>
                <c:pt idx="1834">
                  <c:v>43218</c:v>
                </c:pt>
                <c:pt idx="1835">
                  <c:v>43221</c:v>
                </c:pt>
                <c:pt idx="1836">
                  <c:v>43222</c:v>
                </c:pt>
                <c:pt idx="1837">
                  <c:v>43223</c:v>
                </c:pt>
                <c:pt idx="1838">
                  <c:v>43224</c:v>
                </c:pt>
                <c:pt idx="1839">
                  <c:v>43225</c:v>
                </c:pt>
                <c:pt idx="1840">
                  <c:v>43228</c:v>
                </c:pt>
                <c:pt idx="1841">
                  <c:v>43229</c:v>
                </c:pt>
                <c:pt idx="1842">
                  <c:v>43230</c:v>
                </c:pt>
                <c:pt idx="1843">
                  <c:v>43231</c:v>
                </c:pt>
                <c:pt idx="1844">
                  <c:v>43232</c:v>
                </c:pt>
                <c:pt idx="1845">
                  <c:v>43235</c:v>
                </c:pt>
                <c:pt idx="1846">
                  <c:v>43236</c:v>
                </c:pt>
                <c:pt idx="1847">
                  <c:v>43237</c:v>
                </c:pt>
                <c:pt idx="1848">
                  <c:v>43238</c:v>
                </c:pt>
                <c:pt idx="1849">
                  <c:v>43239</c:v>
                </c:pt>
                <c:pt idx="1850">
                  <c:v>43242</c:v>
                </c:pt>
                <c:pt idx="1851">
                  <c:v>43243</c:v>
                </c:pt>
                <c:pt idx="1852">
                  <c:v>43244</c:v>
                </c:pt>
                <c:pt idx="1853">
                  <c:v>43246</c:v>
                </c:pt>
                <c:pt idx="1854">
                  <c:v>43250</c:v>
                </c:pt>
                <c:pt idx="1855">
                  <c:v>43251</c:v>
                </c:pt>
                <c:pt idx="1856">
                  <c:v>43252</c:v>
                </c:pt>
                <c:pt idx="1857">
                  <c:v>43253</c:v>
                </c:pt>
                <c:pt idx="1858">
                  <c:v>43256</c:v>
                </c:pt>
                <c:pt idx="1859">
                  <c:v>43257</c:v>
                </c:pt>
                <c:pt idx="1860">
                  <c:v>43258</c:v>
                </c:pt>
                <c:pt idx="1861">
                  <c:v>43259</c:v>
                </c:pt>
                <c:pt idx="1862">
                  <c:v>43260</c:v>
                </c:pt>
                <c:pt idx="1863">
                  <c:v>43263</c:v>
                </c:pt>
                <c:pt idx="1864">
                  <c:v>43264</c:v>
                </c:pt>
                <c:pt idx="1865">
                  <c:v>43265</c:v>
                </c:pt>
                <c:pt idx="1866">
                  <c:v>43266</c:v>
                </c:pt>
                <c:pt idx="1867">
                  <c:v>43267</c:v>
                </c:pt>
                <c:pt idx="1868">
                  <c:v>43270</c:v>
                </c:pt>
                <c:pt idx="1869">
                  <c:v>43271</c:v>
                </c:pt>
                <c:pt idx="1870">
                  <c:v>43272</c:v>
                </c:pt>
                <c:pt idx="1871">
                  <c:v>43273</c:v>
                </c:pt>
                <c:pt idx="1872">
                  <c:v>43277</c:v>
                </c:pt>
                <c:pt idx="1873">
                  <c:v>43278</c:v>
                </c:pt>
                <c:pt idx="1874">
                  <c:v>43279</c:v>
                </c:pt>
                <c:pt idx="1875">
                  <c:v>43280</c:v>
                </c:pt>
                <c:pt idx="1876">
                  <c:v>43281</c:v>
                </c:pt>
                <c:pt idx="1877">
                  <c:v>43282</c:v>
                </c:pt>
                <c:pt idx="1878">
                  <c:v>43283</c:v>
                </c:pt>
                <c:pt idx="1879">
                  <c:v>43284</c:v>
                </c:pt>
                <c:pt idx="1880">
                  <c:v>43285</c:v>
                </c:pt>
                <c:pt idx="1881">
                  <c:v>43287</c:v>
                </c:pt>
                <c:pt idx="1882">
                  <c:v>43288</c:v>
                </c:pt>
                <c:pt idx="1883">
                  <c:v>43291</c:v>
                </c:pt>
                <c:pt idx="1884">
                  <c:v>43293</c:v>
                </c:pt>
                <c:pt idx="1885">
                  <c:v>43294</c:v>
                </c:pt>
                <c:pt idx="1886">
                  <c:v>43295</c:v>
                </c:pt>
                <c:pt idx="1887">
                  <c:v>43298</c:v>
                </c:pt>
                <c:pt idx="1888">
                  <c:v>43299</c:v>
                </c:pt>
                <c:pt idx="1889">
                  <c:v>43300</c:v>
                </c:pt>
                <c:pt idx="1890">
                  <c:v>43301</c:v>
                </c:pt>
                <c:pt idx="1891">
                  <c:v>43302</c:v>
                </c:pt>
                <c:pt idx="1892">
                  <c:v>43305</c:v>
                </c:pt>
                <c:pt idx="1893">
                  <c:v>43306</c:v>
                </c:pt>
                <c:pt idx="1894">
                  <c:v>43307</c:v>
                </c:pt>
                <c:pt idx="1895">
                  <c:v>43308</c:v>
                </c:pt>
                <c:pt idx="1896">
                  <c:v>43309</c:v>
                </c:pt>
                <c:pt idx="1897">
                  <c:v>43312</c:v>
                </c:pt>
                <c:pt idx="1898">
                  <c:v>43313</c:v>
                </c:pt>
                <c:pt idx="1899">
                  <c:v>43314</c:v>
                </c:pt>
                <c:pt idx="1900">
                  <c:v>43315</c:v>
                </c:pt>
                <c:pt idx="1901">
                  <c:v>43316</c:v>
                </c:pt>
                <c:pt idx="1902">
                  <c:v>43319</c:v>
                </c:pt>
                <c:pt idx="1903">
                  <c:v>43320</c:v>
                </c:pt>
                <c:pt idx="1904">
                  <c:v>43321</c:v>
                </c:pt>
                <c:pt idx="1905">
                  <c:v>43322</c:v>
                </c:pt>
                <c:pt idx="1906">
                  <c:v>43323</c:v>
                </c:pt>
                <c:pt idx="1907">
                  <c:v>43326</c:v>
                </c:pt>
                <c:pt idx="1908">
                  <c:v>43327</c:v>
                </c:pt>
                <c:pt idx="1909">
                  <c:v>43328</c:v>
                </c:pt>
                <c:pt idx="1910">
                  <c:v>43329</c:v>
                </c:pt>
                <c:pt idx="1911">
                  <c:v>43330</c:v>
                </c:pt>
                <c:pt idx="1912">
                  <c:v>43333</c:v>
                </c:pt>
                <c:pt idx="1913">
                  <c:v>43334</c:v>
                </c:pt>
                <c:pt idx="1914">
                  <c:v>43335</c:v>
                </c:pt>
                <c:pt idx="1915">
                  <c:v>43336</c:v>
                </c:pt>
                <c:pt idx="1916">
                  <c:v>43337</c:v>
                </c:pt>
                <c:pt idx="1917">
                  <c:v>43340</c:v>
                </c:pt>
                <c:pt idx="1918">
                  <c:v>43341</c:v>
                </c:pt>
                <c:pt idx="1919">
                  <c:v>43342</c:v>
                </c:pt>
                <c:pt idx="1920">
                  <c:v>43343</c:v>
                </c:pt>
                <c:pt idx="1921">
                  <c:v>43344</c:v>
                </c:pt>
                <c:pt idx="1922">
                  <c:v>43348</c:v>
                </c:pt>
                <c:pt idx="1923">
                  <c:v>43349</c:v>
                </c:pt>
                <c:pt idx="1924">
                  <c:v>43350</c:v>
                </c:pt>
                <c:pt idx="1925">
                  <c:v>43351</c:v>
                </c:pt>
                <c:pt idx="1926">
                  <c:v>43354</c:v>
                </c:pt>
                <c:pt idx="1927">
                  <c:v>43355</c:v>
                </c:pt>
                <c:pt idx="1928">
                  <c:v>43356</c:v>
                </c:pt>
                <c:pt idx="1929">
                  <c:v>43357</c:v>
                </c:pt>
                <c:pt idx="1930">
                  <c:v>43358</c:v>
                </c:pt>
                <c:pt idx="1931">
                  <c:v>43361</c:v>
                </c:pt>
                <c:pt idx="1932">
                  <c:v>43362</c:v>
                </c:pt>
                <c:pt idx="1933">
                  <c:v>43363</c:v>
                </c:pt>
                <c:pt idx="1934">
                  <c:v>43364</c:v>
                </c:pt>
                <c:pt idx="1935">
                  <c:v>43365</c:v>
                </c:pt>
                <c:pt idx="1936">
                  <c:v>43368</c:v>
                </c:pt>
                <c:pt idx="1937">
                  <c:v>43369</c:v>
                </c:pt>
                <c:pt idx="1938">
                  <c:v>43370</c:v>
                </c:pt>
                <c:pt idx="1939">
                  <c:v>43371</c:v>
                </c:pt>
                <c:pt idx="1940">
                  <c:v>43372</c:v>
                </c:pt>
                <c:pt idx="1941">
                  <c:v>43373</c:v>
                </c:pt>
                <c:pt idx="1942">
                  <c:v>43374</c:v>
                </c:pt>
                <c:pt idx="1943">
                  <c:v>43375</c:v>
                </c:pt>
                <c:pt idx="1944">
                  <c:v>43376</c:v>
                </c:pt>
                <c:pt idx="1945">
                  <c:v>43377</c:v>
                </c:pt>
                <c:pt idx="1946">
                  <c:v>43378</c:v>
                </c:pt>
                <c:pt idx="1947">
                  <c:v>43379</c:v>
                </c:pt>
                <c:pt idx="1948">
                  <c:v>43382</c:v>
                </c:pt>
                <c:pt idx="1949">
                  <c:v>43383</c:v>
                </c:pt>
                <c:pt idx="1950">
                  <c:v>43384</c:v>
                </c:pt>
                <c:pt idx="1951">
                  <c:v>43385</c:v>
                </c:pt>
                <c:pt idx="1952">
                  <c:v>43386</c:v>
                </c:pt>
                <c:pt idx="1953">
                  <c:v>43389</c:v>
                </c:pt>
                <c:pt idx="1954">
                  <c:v>43390</c:v>
                </c:pt>
                <c:pt idx="1955">
                  <c:v>43391</c:v>
                </c:pt>
                <c:pt idx="1956">
                  <c:v>43392</c:v>
                </c:pt>
                <c:pt idx="1957">
                  <c:v>43393</c:v>
                </c:pt>
                <c:pt idx="1958">
                  <c:v>43396</c:v>
                </c:pt>
                <c:pt idx="1959">
                  <c:v>43397</c:v>
                </c:pt>
                <c:pt idx="1960">
                  <c:v>43398</c:v>
                </c:pt>
                <c:pt idx="1961">
                  <c:v>43399</c:v>
                </c:pt>
                <c:pt idx="1962">
                  <c:v>43400</c:v>
                </c:pt>
                <c:pt idx="1963">
                  <c:v>43403</c:v>
                </c:pt>
                <c:pt idx="1964">
                  <c:v>43404</c:v>
                </c:pt>
                <c:pt idx="1965">
                  <c:v>43405</c:v>
                </c:pt>
                <c:pt idx="1966">
                  <c:v>43407</c:v>
                </c:pt>
                <c:pt idx="1967">
                  <c:v>43410</c:v>
                </c:pt>
                <c:pt idx="1968">
                  <c:v>43411</c:v>
                </c:pt>
                <c:pt idx="1969">
                  <c:v>43412</c:v>
                </c:pt>
                <c:pt idx="1970">
                  <c:v>43414</c:v>
                </c:pt>
                <c:pt idx="1971">
                  <c:v>43417</c:v>
                </c:pt>
                <c:pt idx="1972">
                  <c:v>43418</c:v>
                </c:pt>
                <c:pt idx="1973">
                  <c:v>43419</c:v>
                </c:pt>
                <c:pt idx="1974">
                  <c:v>43420</c:v>
                </c:pt>
                <c:pt idx="1975">
                  <c:v>43421</c:v>
                </c:pt>
                <c:pt idx="1976">
                  <c:v>43424</c:v>
                </c:pt>
                <c:pt idx="1977">
                  <c:v>43426</c:v>
                </c:pt>
                <c:pt idx="1978">
                  <c:v>43431</c:v>
                </c:pt>
                <c:pt idx="1979">
                  <c:v>43432</c:v>
                </c:pt>
                <c:pt idx="1980">
                  <c:v>43433</c:v>
                </c:pt>
                <c:pt idx="1981">
                  <c:v>43434</c:v>
                </c:pt>
                <c:pt idx="1982">
                  <c:v>43435</c:v>
                </c:pt>
                <c:pt idx="1983">
                  <c:v>43438</c:v>
                </c:pt>
                <c:pt idx="1984">
                  <c:v>43439</c:v>
                </c:pt>
                <c:pt idx="1985">
                  <c:v>43440</c:v>
                </c:pt>
                <c:pt idx="1986">
                  <c:v>43441</c:v>
                </c:pt>
                <c:pt idx="1987">
                  <c:v>43442</c:v>
                </c:pt>
                <c:pt idx="1988">
                  <c:v>43445</c:v>
                </c:pt>
                <c:pt idx="1989">
                  <c:v>43446</c:v>
                </c:pt>
                <c:pt idx="1990">
                  <c:v>43447</c:v>
                </c:pt>
                <c:pt idx="1991">
                  <c:v>43448</c:v>
                </c:pt>
                <c:pt idx="1992">
                  <c:v>43449</c:v>
                </c:pt>
                <c:pt idx="1993">
                  <c:v>43452</c:v>
                </c:pt>
                <c:pt idx="1994">
                  <c:v>43453</c:v>
                </c:pt>
                <c:pt idx="1995">
                  <c:v>43454</c:v>
                </c:pt>
                <c:pt idx="1996">
                  <c:v>43456</c:v>
                </c:pt>
                <c:pt idx="1997">
                  <c:v>43461</c:v>
                </c:pt>
                <c:pt idx="1998">
                  <c:v>43462</c:v>
                </c:pt>
                <c:pt idx="1999">
                  <c:v>43468</c:v>
                </c:pt>
                <c:pt idx="2000">
                  <c:v>43469</c:v>
                </c:pt>
                <c:pt idx="2001">
                  <c:v>43470</c:v>
                </c:pt>
                <c:pt idx="2002">
                  <c:v>43473</c:v>
                </c:pt>
                <c:pt idx="2003">
                  <c:v>43474</c:v>
                </c:pt>
                <c:pt idx="2004">
                  <c:v>43475</c:v>
                </c:pt>
                <c:pt idx="2005">
                  <c:v>43476</c:v>
                </c:pt>
                <c:pt idx="2006">
                  <c:v>43477</c:v>
                </c:pt>
                <c:pt idx="2007">
                  <c:v>43480</c:v>
                </c:pt>
                <c:pt idx="2008">
                  <c:v>43481</c:v>
                </c:pt>
                <c:pt idx="2009">
                  <c:v>43482</c:v>
                </c:pt>
                <c:pt idx="2010">
                  <c:v>43483</c:v>
                </c:pt>
                <c:pt idx="2011">
                  <c:v>43484</c:v>
                </c:pt>
                <c:pt idx="2012">
                  <c:v>43488</c:v>
                </c:pt>
                <c:pt idx="2013">
                  <c:v>43489</c:v>
                </c:pt>
                <c:pt idx="2014">
                  <c:v>43490</c:v>
                </c:pt>
                <c:pt idx="2015">
                  <c:v>43491</c:v>
                </c:pt>
                <c:pt idx="2016">
                  <c:v>43494</c:v>
                </c:pt>
                <c:pt idx="2017">
                  <c:v>43495</c:v>
                </c:pt>
                <c:pt idx="2018">
                  <c:v>43496</c:v>
                </c:pt>
                <c:pt idx="2019">
                  <c:v>43497</c:v>
                </c:pt>
                <c:pt idx="2020">
                  <c:v>43498</c:v>
                </c:pt>
                <c:pt idx="2021">
                  <c:v>43501</c:v>
                </c:pt>
                <c:pt idx="2022">
                  <c:v>43502</c:v>
                </c:pt>
                <c:pt idx="2023">
                  <c:v>43503</c:v>
                </c:pt>
                <c:pt idx="2024">
                  <c:v>43504</c:v>
                </c:pt>
                <c:pt idx="2025">
                  <c:v>43505</c:v>
                </c:pt>
                <c:pt idx="2026">
                  <c:v>43508</c:v>
                </c:pt>
                <c:pt idx="2027">
                  <c:v>43509</c:v>
                </c:pt>
                <c:pt idx="2028">
                  <c:v>43510</c:v>
                </c:pt>
                <c:pt idx="2029">
                  <c:v>43511</c:v>
                </c:pt>
                <c:pt idx="2030">
                  <c:v>43512</c:v>
                </c:pt>
                <c:pt idx="2031">
                  <c:v>43516</c:v>
                </c:pt>
                <c:pt idx="2032">
                  <c:v>43517</c:v>
                </c:pt>
                <c:pt idx="2033">
                  <c:v>43518</c:v>
                </c:pt>
                <c:pt idx="2034">
                  <c:v>43519</c:v>
                </c:pt>
                <c:pt idx="2035">
                  <c:v>43522</c:v>
                </c:pt>
                <c:pt idx="2036">
                  <c:v>43523</c:v>
                </c:pt>
                <c:pt idx="2037">
                  <c:v>43524</c:v>
                </c:pt>
                <c:pt idx="2038">
                  <c:v>43525</c:v>
                </c:pt>
                <c:pt idx="2039">
                  <c:v>43526</c:v>
                </c:pt>
                <c:pt idx="2040">
                  <c:v>43529</c:v>
                </c:pt>
                <c:pt idx="2041">
                  <c:v>43530</c:v>
                </c:pt>
                <c:pt idx="2042">
                  <c:v>43531</c:v>
                </c:pt>
                <c:pt idx="2043">
                  <c:v>43532</c:v>
                </c:pt>
                <c:pt idx="2044">
                  <c:v>43533</c:v>
                </c:pt>
                <c:pt idx="2045">
                  <c:v>43536</c:v>
                </c:pt>
                <c:pt idx="2046">
                  <c:v>43537</c:v>
                </c:pt>
                <c:pt idx="2047">
                  <c:v>43538</c:v>
                </c:pt>
                <c:pt idx="2048">
                  <c:v>43539</c:v>
                </c:pt>
                <c:pt idx="2049">
                  <c:v>43540</c:v>
                </c:pt>
                <c:pt idx="2050">
                  <c:v>43543</c:v>
                </c:pt>
                <c:pt idx="2051">
                  <c:v>43544</c:v>
                </c:pt>
                <c:pt idx="2052">
                  <c:v>43545</c:v>
                </c:pt>
                <c:pt idx="2053">
                  <c:v>43546</c:v>
                </c:pt>
                <c:pt idx="2054">
                  <c:v>43547</c:v>
                </c:pt>
                <c:pt idx="2055">
                  <c:v>43550</c:v>
                </c:pt>
                <c:pt idx="2056">
                  <c:v>43552</c:v>
                </c:pt>
                <c:pt idx="2057">
                  <c:v>43553</c:v>
                </c:pt>
                <c:pt idx="2058">
                  <c:v>43554</c:v>
                </c:pt>
                <c:pt idx="2059">
                  <c:v>43555</c:v>
                </c:pt>
                <c:pt idx="2060">
                  <c:v>43556</c:v>
                </c:pt>
                <c:pt idx="2061">
                  <c:v>43557</c:v>
                </c:pt>
                <c:pt idx="2062">
                  <c:v>43558</c:v>
                </c:pt>
                <c:pt idx="2063">
                  <c:v>43559</c:v>
                </c:pt>
                <c:pt idx="2064">
                  <c:v>43560</c:v>
                </c:pt>
                <c:pt idx="2065">
                  <c:v>43561</c:v>
                </c:pt>
                <c:pt idx="2066">
                  <c:v>43564</c:v>
                </c:pt>
                <c:pt idx="2067">
                  <c:v>43565</c:v>
                </c:pt>
                <c:pt idx="2068">
                  <c:v>43566</c:v>
                </c:pt>
                <c:pt idx="2069">
                  <c:v>43567</c:v>
                </c:pt>
                <c:pt idx="2070">
                  <c:v>43568</c:v>
                </c:pt>
                <c:pt idx="2071">
                  <c:v>43571</c:v>
                </c:pt>
                <c:pt idx="2072">
                  <c:v>43572</c:v>
                </c:pt>
                <c:pt idx="2073">
                  <c:v>43573</c:v>
                </c:pt>
                <c:pt idx="2074">
                  <c:v>43574</c:v>
                </c:pt>
                <c:pt idx="2075">
                  <c:v>43578</c:v>
                </c:pt>
                <c:pt idx="2076">
                  <c:v>43579</c:v>
                </c:pt>
                <c:pt idx="2077">
                  <c:v>43580</c:v>
                </c:pt>
                <c:pt idx="2078">
                  <c:v>43581</c:v>
                </c:pt>
                <c:pt idx="2079">
                  <c:v>43582</c:v>
                </c:pt>
                <c:pt idx="2080">
                  <c:v>43585</c:v>
                </c:pt>
                <c:pt idx="2081">
                  <c:v>43586</c:v>
                </c:pt>
                <c:pt idx="2082">
                  <c:v>43587</c:v>
                </c:pt>
                <c:pt idx="2083">
                  <c:v>43588</c:v>
                </c:pt>
                <c:pt idx="2084">
                  <c:v>43589</c:v>
                </c:pt>
                <c:pt idx="2085">
                  <c:v>43593</c:v>
                </c:pt>
                <c:pt idx="2086">
                  <c:v>43594</c:v>
                </c:pt>
                <c:pt idx="2087">
                  <c:v>43595</c:v>
                </c:pt>
                <c:pt idx="2088">
                  <c:v>43596</c:v>
                </c:pt>
                <c:pt idx="2089">
                  <c:v>43599</c:v>
                </c:pt>
                <c:pt idx="2090">
                  <c:v>43600</c:v>
                </c:pt>
                <c:pt idx="2091">
                  <c:v>43601</c:v>
                </c:pt>
                <c:pt idx="2092">
                  <c:v>43603</c:v>
                </c:pt>
                <c:pt idx="2093">
                  <c:v>43606</c:v>
                </c:pt>
                <c:pt idx="2094">
                  <c:v>43607</c:v>
                </c:pt>
                <c:pt idx="2095">
                  <c:v>43608</c:v>
                </c:pt>
                <c:pt idx="2096">
                  <c:v>43609</c:v>
                </c:pt>
                <c:pt idx="2097">
                  <c:v>43610</c:v>
                </c:pt>
                <c:pt idx="2098">
                  <c:v>43614</c:v>
                </c:pt>
                <c:pt idx="2099">
                  <c:v>43615</c:v>
                </c:pt>
                <c:pt idx="2100">
                  <c:v>43616</c:v>
                </c:pt>
                <c:pt idx="2101">
                  <c:v>43617</c:v>
                </c:pt>
                <c:pt idx="2102">
                  <c:v>43620</c:v>
                </c:pt>
                <c:pt idx="2103">
                  <c:v>43622</c:v>
                </c:pt>
                <c:pt idx="2104">
                  <c:v>43623</c:v>
                </c:pt>
                <c:pt idx="2105">
                  <c:v>43624</c:v>
                </c:pt>
                <c:pt idx="2106">
                  <c:v>43627</c:v>
                </c:pt>
                <c:pt idx="2107">
                  <c:v>43628</c:v>
                </c:pt>
                <c:pt idx="2108">
                  <c:v>43629</c:v>
                </c:pt>
                <c:pt idx="2109">
                  <c:v>43630</c:v>
                </c:pt>
                <c:pt idx="2110">
                  <c:v>43631</c:v>
                </c:pt>
                <c:pt idx="2111">
                  <c:v>43634</c:v>
                </c:pt>
                <c:pt idx="2112">
                  <c:v>43636</c:v>
                </c:pt>
                <c:pt idx="2113">
                  <c:v>43637</c:v>
                </c:pt>
                <c:pt idx="2114">
                  <c:v>43638</c:v>
                </c:pt>
                <c:pt idx="2115">
                  <c:v>43641</c:v>
                </c:pt>
                <c:pt idx="2116">
                  <c:v>43642</c:v>
                </c:pt>
                <c:pt idx="2117">
                  <c:v>43643</c:v>
                </c:pt>
                <c:pt idx="2118">
                  <c:v>43644</c:v>
                </c:pt>
                <c:pt idx="2119">
                  <c:v>43645</c:v>
                </c:pt>
                <c:pt idx="2120">
                  <c:v>43646</c:v>
                </c:pt>
                <c:pt idx="2121">
                  <c:v>43647</c:v>
                </c:pt>
                <c:pt idx="2122">
                  <c:v>43648</c:v>
                </c:pt>
                <c:pt idx="2123">
                  <c:v>43649</c:v>
                </c:pt>
                <c:pt idx="2124">
                  <c:v>43650</c:v>
                </c:pt>
                <c:pt idx="2125">
                  <c:v>43655</c:v>
                </c:pt>
                <c:pt idx="2126">
                  <c:v>43656</c:v>
                </c:pt>
                <c:pt idx="2127">
                  <c:v>43657</c:v>
                </c:pt>
                <c:pt idx="2128">
                  <c:v>43658</c:v>
                </c:pt>
                <c:pt idx="2129">
                  <c:v>43659</c:v>
                </c:pt>
                <c:pt idx="2130">
                  <c:v>43662</c:v>
                </c:pt>
                <c:pt idx="2131">
                  <c:v>43663</c:v>
                </c:pt>
                <c:pt idx="2132">
                  <c:v>43664</c:v>
                </c:pt>
                <c:pt idx="2133">
                  <c:v>43665</c:v>
                </c:pt>
                <c:pt idx="2134">
                  <c:v>43666</c:v>
                </c:pt>
                <c:pt idx="2135">
                  <c:v>43669</c:v>
                </c:pt>
                <c:pt idx="2136">
                  <c:v>43670</c:v>
                </c:pt>
                <c:pt idx="2137">
                  <c:v>43671</c:v>
                </c:pt>
                <c:pt idx="2138">
                  <c:v>43672</c:v>
                </c:pt>
                <c:pt idx="2139">
                  <c:v>43673</c:v>
                </c:pt>
                <c:pt idx="2140">
                  <c:v>43676</c:v>
                </c:pt>
                <c:pt idx="2141">
                  <c:v>43677</c:v>
                </c:pt>
                <c:pt idx="2142">
                  <c:v>43678</c:v>
                </c:pt>
                <c:pt idx="2143">
                  <c:v>43679</c:v>
                </c:pt>
                <c:pt idx="2144">
                  <c:v>43680</c:v>
                </c:pt>
                <c:pt idx="2145">
                  <c:v>43683</c:v>
                </c:pt>
                <c:pt idx="2146">
                  <c:v>43684</c:v>
                </c:pt>
                <c:pt idx="2147">
                  <c:v>43685</c:v>
                </c:pt>
                <c:pt idx="2148">
                  <c:v>43686</c:v>
                </c:pt>
                <c:pt idx="2149">
                  <c:v>43687</c:v>
                </c:pt>
                <c:pt idx="2150">
                  <c:v>43690</c:v>
                </c:pt>
                <c:pt idx="2151">
                  <c:v>43691</c:v>
                </c:pt>
                <c:pt idx="2152">
                  <c:v>43692</c:v>
                </c:pt>
                <c:pt idx="2153">
                  <c:v>43693</c:v>
                </c:pt>
                <c:pt idx="2154">
                  <c:v>43694</c:v>
                </c:pt>
                <c:pt idx="2155">
                  <c:v>43697</c:v>
                </c:pt>
                <c:pt idx="2156">
                  <c:v>43698</c:v>
                </c:pt>
                <c:pt idx="2157">
                  <c:v>43699</c:v>
                </c:pt>
                <c:pt idx="2158">
                  <c:v>43700</c:v>
                </c:pt>
                <c:pt idx="2159">
                  <c:v>43701</c:v>
                </c:pt>
                <c:pt idx="2160">
                  <c:v>43704</c:v>
                </c:pt>
                <c:pt idx="2161">
                  <c:v>43705</c:v>
                </c:pt>
                <c:pt idx="2162">
                  <c:v>43706</c:v>
                </c:pt>
                <c:pt idx="2163">
                  <c:v>43707</c:v>
                </c:pt>
                <c:pt idx="2164">
                  <c:v>43708</c:v>
                </c:pt>
                <c:pt idx="2165">
                  <c:v>43709</c:v>
                </c:pt>
                <c:pt idx="2166">
                  <c:v>43712</c:v>
                </c:pt>
                <c:pt idx="2167">
                  <c:v>43713</c:v>
                </c:pt>
                <c:pt idx="2168">
                  <c:v>43714</c:v>
                </c:pt>
                <c:pt idx="2169">
                  <c:v>43715</c:v>
                </c:pt>
                <c:pt idx="2170">
                  <c:v>43718</c:v>
                </c:pt>
                <c:pt idx="2171">
                  <c:v>43719</c:v>
                </c:pt>
                <c:pt idx="2172">
                  <c:v>43720</c:v>
                </c:pt>
                <c:pt idx="2173">
                  <c:v>43721</c:v>
                </c:pt>
                <c:pt idx="2174">
                  <c:v>43722</c:v>
                </c:pt>
                <c:pt idx="2175">
                  <c:v>43725</c:v>
                </c:pt>
                <c:pt idx="2176">
                  <c:v>43726</c:v>
                </c:pt>
                <c:pt idx="2177">
                  <c:v>43727</c:v>
                </c:pt>
                <c:pt idx="2178">
                  <c:v>43728</c:v>
                </c:pt>
                <c:pt idx="2179">
                  <c:v>43729</c:v>
                </c:pt>
                <c:pt idx="2180">
                  <c:v>43732</c:v>
                </c:pt>
                <c:pt idx="2181">
                  <c:v>43733</c:v>
                </c:pt>
                <c:pt idx="2182">
                  <c:v>43734</c:v>
                </c:pt>
                <c:pt idx="2183">
                  <c:v>43735</c:v>
                </c:pt>
                <c:pt idx="2184">
                  <c:v>43736</c:v>
                </c:pt>
                <c:pt idx="2185">
                  <c:v>43739</c:v>
                </c:pt>
                <c:pt idx="2186">
                  <c:v>43740</c:v>
                </c:pt>
                <c:pt idx="2187">
                  <c:v>43741</c:v>
                </c:pt>
                <c:pt idx="2188">
                  <c:v>43742</c:v>
                </c:pt>
                <c:pt idx="2189">
                  <c:v>43743</c:v>
                </c:pt>
                <c:pt idx="2190">
                  <c:v>43746</c:v>
                </c:pt>
                <c:pt idx="2191">
                  <c:v>43747</c:v>
                </c:pt>
                <c:pt idx="2192">
                  <c:v>43748</c:v>
                </c:pt>
                <c:pt idx="2193">
                  <c:v>43749</c:v>
                </c:pt>
                <c:pt idx="2194">
                  <c:v>43750</c:v>
                </c:pt>
                <c:pt idx="2195">
                  <c:v>43753</c:v>
                </c:pt>
                <c:pt idx="2196">
                  <c:v>43754</c:v>
                </c:pt>
                <c:pt idx="2197">
                  <c:v>43755</c:v>
                </c:pt>
                <c:pt idx="2198">
                  <c:v>43756</c:v>
                </c:pt>
                <c:pt idx="2199">
                  <c:v>43757</c:v>
                </c:pt>
                <c:pt idx="2200">
                  <c:v>43760</c:v>
                </c:pt>
                <c:pt idx="2201">
                  <c:v>43761</c:v>
                </c:pt>
                <c:pt idx="2202">
                  <c:v>43762</c:v>
                </c:pt>
                <c:pt idx="2203">
                  <c:v>43763</c:v>
                </c:pt>
                <c:pt idx="2204">
                  <c:v>43764</c:v>
                </c:pt>
                <c:pt idx="2205">
                  <c:v>43767</c:v>
                </c:pt>
                <c:pt idx="2206">
                  <c:v>43768</c:v>
                </c:pt>
                <c:pt idx="2207">
                  <c:v>43769</c:v>
                </c:pt>
                <c:pt idx="2208">
                  <c:v>43770</c:v>
                </c:pt>
                <c:pt idx="2209">
                  <c:v>43771</c:v>
                </c:pt>
                <c:pt idx="2210">
                  <c:v>43775</c:v>
                </c:pt>
                <c:pt idx="2211">
                  <c:v>43776</c:v>
                </c:pt>
                <c:pt idx="2212">
                  <c:v>43778</c:v>
                </c:pt>
                <c:pt idx="2213">
                  <c:v>43781</c:v>
                </c:pt>
                <c:pt idx="2214">
                  <c:v>43782</c:v>
                </c:pt>
                <c:pt idx="2215">
                  <c:v>43783</c:v>
                </c:pt>
                <c:pt idx="2216">
                  <c:v>43784</c:v>
                </c:pt>
                <c:pt idx="2217">
                  <c:v>43789</c:v>
                </c:pt>
                <c:pt idx="2218">
                  <c:v>43791</c:v>
                </c:pt>
                <c:pt idx="2219">
                  <c:v>43792</c:v>
                </c:pt>
                <c:pt idx="2220">
                  <c:v>43795</c:v>
                </c:pt>
                <c:pt idx="2221">
                  <c:v>43796</c:v>
                </c:pt>
                <c:pt idx="2222">
                  <c:v>43797</c:v>
                </c:pt>
                <c:pt idx="2223">
                  <c:v>43798</c:v>
                </c:pt>
                <c:pt idx="2224">
                  <c:v>43800</c:v>
                </c:pt>
                <c:pt idx="2225">
                  <c:v>43802</c:v>
                </c:pt>
                <c:pt idx="2226">
                  <c:v>43803</c:v>
                </c:pt>
                <c:pt idx="2227">
                  <c:v>43804</c:v>
                </c:pt>
                <c:pt idx="2228">
                  <c:v>43805</c:v>
                </c:pt>
                <c:pt idx="2229">
                  <c:v>43806</c:v>
                </c:pt>
                <c:pt idx="2230">
                  <c:v>43809</c:v>
                </c:pt>
                <c:pt idx="2231">
                  <c:v>43810</c:v>
                </c:pt>
                <c:pt idx="2232">
                  <c:v>43811</c:v>
                </c:pt>
                <c:pt idx="2233">
                  <c:v>43812</c:v>
                </c:pt>
                <c:pt idx="2234">
                  <c:v>43813</c:v>
                </c:pt>
                <c:pt idx="2235">
                  <c:v>43816</c:v>
                </c:pt>
                <c:pt idx="2236">
                  <c:v>43817</c:v>
                </c:pt>
                <c:pt idx="2237">
                  <c:v>43818</c:v>
                </c:pt>
                <c:pt idx="2238">
                  <c:v>43819</c:v>
                </c:pt>
                <c:pt idx="2239">
                  <c:v>43820</c:v>
                </c:pt>
                <c:pt idx="2240">
                  <c:v>43823</c:v>
                </c:pt>
                <c:pt idx="2241">
                  <c:v>43824</c:v>
                </c:pt>
                <c:pt idx="2242">
                  <c:v>43826</c:v>
                </c:pt>
                <c:pt idx="2243">
                  <c:v>43827</c:v>
                </c:pt>
                <c:pt idx="2244">
                  <c:v>43830</c:v>
                </c:pt>
                <c:pt idx="2245">
                  <c:v>43831</c:v>
                </c:pt>
                <c:pt idx="2246">
                  <c:v>43833</c:v>
                </c:pt>
                <c:pt idx="2247">
                  <c:v>43834</c:v>
                </c:pt>
                <c:pt idx="2248">
                  <c:v>43837</c:v>
                </c:pt>
                <c:pt idx="2249">
                  <c:v>43838</c:v>
                </c:pt>
                <c:pt idx="2250">
                  <c:v>43839</c:v>
                </c:pt>
                <c:pt idx="2251">
                  <c:v>43840</c:v>
                </c:pt>
                <c:pt idx="2252">
                  <c:v>43841</c:v>
                </c:pt>
                <c:pt idx="2253">
                  <c:v>43844</c:v>
                </c:pt>
                <c:pt idx="2254">
                  <c:v>43845</c:v>
                </c:pt>
                <c:pt idx="2255">
                  <c:v>43846</c:v>
                </c:pt>
                <c:pt idx="2256">
                  <c:v>43847</c:v>
                </c:pt>
                <c:pt idx="2257">
                  <c:v>43848</c:v>
                </c:pt>
                <c:pt idx="2258">
                  <c:v>43852</c:v>
                </c:pt>
                <c:pt idx="2259">
                  <c:v>43853</c:v>
                </c:pt>
                <c:pt idx="2260">
                  <c:v>43854</c:v>
                </c:pt>
                <c:pt idx="2261">
                  <c:v>43855</c:v>
                </c:pt>
                <c:pt idx="2262">
                  <c:v>43858</c:v>
                </c:pt>
                <c:pt idx="2263">
                  <c:v>43859</c:v>
                </c:pt>
                <c:pt idx="2264">
                  <c:v>43860</c:v>
                </c:pt>
                <c:pt idx="2265">
                  <c:v>43861</c:v>
                </c:pt>
                <c:pt idx="2266">
                  <c:v>43862</c:v>
                </c:pt>
                <c:pt idx="2267">
                  <c:v>43865</c:v>
                </c:pt>
                <c:pt idx="2268">
                  <c:v>43866</c:v>
                </c:pt>
                <c:pt idx="2269">
                  <c:v>43867</c:v>
                </c:pt>
                <c:pt idx="2270">
                  <c:v>43868</c:v>
                </c:pt>
                <c:pt idx="2271">
                  <c:v>43869</c:v>
                </c:pt>
                <c:pt idx="2272">
                  <c:v>43872</c:v>
                </c:pt>
                <c:pt idx="2273">
                  <c:v>43873</c:v>
                </c:pt>
                <c:pt idx="2274">
                  <c:v>43874</c:v>
                </c:pt>
                <c:pt idx="2275">
                  <c:v>43875</c:v>
                </c:pt>
                <c:pt idx="2276">
                  <c:v>43876</c:v>
                </c:pt>
                <c:pt idx="2277">
                  <c:v>43880</c:v>
                </c:pt>
                <c:pt idx="2278">
                  <c:v>43881</c:v>
                </c:pt>
                <c:pt idx="2279">
                  <c:v>43882</c:v>
                </c:pt>
                <c:pt idx="2280">
                  <c:v>43883</c:v>
                </c:pt>
                <c:pt idx="2281">
                  <c:v>43886</c:v>
                </c:pt>
                <c:pt idx="2282">
                  <c:v>43887</c:v>
                </c:pt>
                <c:pt idx="2283">
                  <c:v>43888</c:v>
                </c:pt>
                <c:pt idx="2284">
                  <c:v>43889</c:v>
                </c:pt>
                <c:pt idx="2285">
                  <c:v>43890</c:v>
                </c:pt>
                <c:pt idx="2286">
                  <c:v>43891</c:v>
                </c:pt>
                <c:pt idx="2287">
                  <c:v>43893</c:v>
                </c:pt>
                <c:pt idx="2288">
                  <c:v>43894</c:v>
                </c:pt>
                <c:pt idx="2289">
                  <c:v>43895</c:v>
                </c:pt>
                <c:pt idx="2290">
                  <c:v>43896</c:v>
                </c:pt>
                <c:pt idx="2291">
                  <c:v>43897</c:v>
                </c:pt>
                <c:pt idx="2292">
                  <c:v>43900</c:v>
                </c:pt>
                <c:pt idx="2293">
                  <c:v>43901</c:v>
                </c:pt>
                <c:pt idx="2294">
                  <c:v>43902</c:v>
                </c:pt>
                <c:pt idx="2295">
                  <c:v>43903</c:v>
                </c:pt>
                <c:pt idx="2296">
                  <c:v>43904</c:v>
                </c:pt>
                <c:pt idx="2297">
                  <c:v>43907</c:v>
                </c:pt>
                <c:pt idx="2298">
                  <c:v>43908</c:v>
                </c:pt>
                <c:pt idx="2299">
                  <c:v>43909</c:v>
                </c:pt>
                <c:pt idx="2300">
                  <c:v>43910</c:v>
                </c:pt>
                <c:pt idx="2301">
                  <c:v>43911</c:v>
                </c:pt>
                <c:pt idx="2302">
                  <c:v>43914</c:v>
                </c:pt>
                <c:pt idx="2303">
                  <c:v>43915</c:v>
                </c:pt>
                <c:pt idx="2304">
                  <c:v>43916</c:v>
                </c:pt>
                <c:pt idx="2305">
                  <c:v>43917</c:v>
                </c:pt>
                <c:pt idx="2306">
                  <c:v>43918</c:v>
                </c:pt>
                <c:pt idx="2307">
                  <c:v>43921</c:v>
                </c:pt>
                <c:pt idx="2308">
                  <c:v>43922</c:v>
                </c:pt>
                <c:pt idx="2309">
                  <c:v>43923</c:v>
                </c:pt>
                <c:pt idx="2310">
                  <c:v>43924</c:v>
                </c:pt>
                <c:pt idx="2311">
                  <c:v>43925</c:v>
                </c:pt>
                <c:pt idx="2312">
                  <c:v>43928</c:v>
                </c:pt>
                <c:pt idx="2313">
                  <c:v>43929</c:v>
                </c:pt>
                <c:pt idx="2314">
                  <c:v>43930</c:v>
                </c:pt>
                <c:pt idx="2315">
                  <c:v>43931</c:v>
                </c:pt>
                <c:pt idx="2316">
                  <c:v>43935</c:v>
                </c:pt>
                <c:pt idx="2317">
                  <c:v>43936</c:v>
                </c:pt>
                <c:pt idx="2318">
                  <c:v>43937</c:v>
                </c:pt>
                <c:pt idx="2319">
                  <c:v>43938</c:v>
                </c:pt>
                <c:pt idx="2320">
                  <c:v>43939</c:v>
                </c:pt>
                <c:pt idx="2321">
                  <c:v>43942</c:v>
                </c:pt>
                <c:pt idx="2322">
                  <c:v>43943</c:v>
                </c:pt>
                <c:pt idx="2323">
                  <c:v>43944</c:v>
                </c:pt>
                <c:pt idx="2324">
                  <c:v>43945</c:v>
                </c:pt>
                <c:pt idx="2325">
                  <c:v>43946</c:v>
                </c:pt>
                <c:pt idx="2326">
                  <c:v>43949</c:v>
                </c:pt>
                <c:pt idx="2327">
                  <c:v>43950</c:v>
                </c:pt>
                <c:pt idx="2328">
                  <c:v>43951</c:v>
                </c:pt>
                <c:pt idx="2329">
                  <c:v>43952</c:v>
                </c:pt>
                <c:pt idx="2330">
                  <c:v>43953</c:v>
                </c:pt>
                <c:pt idx="2331">
                  <c:v>43956</c:v>
                </c:pt>
                <c:pt idx="2332">
                  <c:v>43957</c:v>
                </c:pt>
                <c:pt idx="2333">
                  <c:v>43958</c:v>
                </c:pt>
                <c:pt idx="2334">
                  <c:v>43959</c:v>
                </c:pt>
                <c:pt idx="2335">
                  <c:v>43960</c:v>
                </c:pt>
                <c:pt idx="2336">
                  <c:v>43963</c:v>
                </c:pt>
                <c:pt idx="2337">
                  <c:v>43964</c:v>
                </c:pt>
                <c:pt idx="2338">
                  <c:v>43965</c:v>
                </c:pt>
                <c:pt idx="2339">
                  <c:v>43966</c:v>
                </c:pt>
                <c:pt idx="2340">
                  <c:v>43967</c:v>
                </c:pt>
                <c:pt idx="2341">
                  <c:v>43970</c:v>
                </c:pt>
                <c:pt idx="2342">
                  <c:v>43971</c:v>
                </c:pt>
                <c:pt idx="2343">
                  <c:v>43972</c:v>
                </c:pt>
                <c:pt idx="2344">
                  <c:v>43973</c:v>
                </c:pt>
                <c:pt idx="2345">
                  <c:v>43974</c:v>
                </c:pt>
                <c:pt idx="2346">
                  <c:v>43978</c:v>
                </c:pt>
                <c:pt idx="2347">
                  <c:v>43979</c:v>
                </c:pt>
                <c:pt idx="2348">
                  <c:v>43980</c:v>
                </c:pt>
                <c:pt idx="2349">
                  <c:v>43981</c:v>
                </c:pt>
                <c:pt idx="2350">
                  <c:v>43982</c:v>
                </c:pt>
                <c:pt idx="2351">
                  <c:v>43983</c:v>
                </c:pt>
                <c:pt idx="2352">
                  <c:v>43984</c:v>
                </c:pt>
                <c:pt idx="2353">
                  <c:v>43985</c:v>
                </c:pt>
                <c:pt idx="2354">
                  <c:v>43986</c:v>
                </c:pt>
                <c:pt idx="2355">
                  <c:v>43987</c:v>
                </c:pt>
                <c:pt idx="2356">
                  <c:v>43988</c:v>
                </c:pt>
                <c:pt idx="2357">
                  <c:v>43991</c:v>
                </c:pt>
                <c:pt idx="2358">
                  <c:v>43992</c:v>
                </c:pt>
                <c:pt idx="2359">
                  <c:v>43993</c:v>
                </c:pt>
                <c:pt idx="2360">
                  <c:v>43994</c:v>
                </c:pt>
                <c:pt idx="2361">
                  <c:v>43995</c:v>
                </c:pt>
                <c:pt idx="2362">
                  <c:v>43998</c:v>
                </c:pt>
                <c:pt idx="2363">
                  <c:v>43999</c:v>
                </c:pt>
                <c:pt idx="2364">
                  <c:v>44000</c:v>
                </c:pt>
                <c:pt idx="2365">
                  <c:v>44001</c:v>
                </c:pt>
                <c:pt idx="2366">
                  <c:v>44002</c:v>
                </c:pt>
                <c:pt idx="2367">
                  <c:v>44005</c:v>
                </c:pt>
                <c:pt idx="2368">
                  <c:v>44006</c:v>
                </c:pt>
                <c:pt idx="2369">
                  <c:v>44007</c:v>
                </c:pt>
                <c:pt idx="2370">
                  <c:v>44008</c:v>
                </c:pt>
                <c:pt idx="2371">
                  <c:v>44009</c:v>
                </c:pt>
                <c:pt idx="2372">
                  <c:v>44012</c:v>
                </c:pt>
                <c:pt idx="2373">
                  <c:v>44013</c:v>
                </c:pt>
                <c:pt idx="2374">
                  <c:v>44014</c:v>
                </c:pt>
                <c:pt idx="2375">
                  <c:v>44015</c:v>
                </c:pt>
                <c:pt idx="2376">
                  <c:v>44019</c:v>
                </c:pt>
                <c:pt idx="2377">
                  <c:v>44020</c:v>
                </c:pt>
                <c:pt idx="2378">
                  <c:v>44021</c:v>
                </c:pt>
                <c:pt idx="2379">
                  <c:v>44022</c:v>
                </c:pt>
                <c:pt idx="2380">
                  <c:v>44023</c:v>
                </c:pt>
                <c:pt idx="2381">
                  <c:v>44026</c:v>
                </c:pt>
                <c:pt idx="2382">
                  <c:v>44027</c:v>
                </c:pt>
                <c:pt idx="2383">
                  <c:v>44028</c:v>
                </c:pt>
                <c:pt idx="2384">
                  <c:v>44029</c:v>
                </c:pt>
                <c:pt idx="2385">
                  <c:v>44030</c:v>
                </c:pt>
                <c:pt idx="2386">
                  <c:v>44033</c:v>
                </c:pt>
                <c:pt idx="2387">
                  <c:v>44034</c:v>
                </c:pt>
                <c:pt idx="2388">
                  <c:v>44035</c:v>
                </c:pt>
                <c:pt idx="2389">
                  <c:v>44036</c:v>
                </c:pt>
                <c:pt idx="2390">
                  <c:v>44037</c:v>
                </c:pt>
                <c:pt idx="2391">
                  <c:v>44040</c:v>
                </c:pt>
                <c:pt idx="2392">
                  <c:v>44041</c:v>
                </c:pt>
                <c:pt idx="2393">
                  <c:v>44042</c:v>
                </c:pt>
                <c:pt idx="2394">
                  <c:v>44043</c:v>
                </c:pt>
                <c:pt idx="2395">
                  <c:v>44044</c:v>
                </c:pt>
                <c:pt idx="2396">
                  <c:v>44047</c:v>
                </c:pt>
                <c:pt idx="2397">
                  <c:v>44048</c:v>
                </c:pt>
                <c:pt idx="2398">
                  <c:v>44049</c:v>
                </c:pt>
                <c:pt idx="2399">
                  <c:v>44050</c:v>
                </c:pt>
                <c:pt idx="2400">
                  <c:v>44051</c:v>
                </c:pt>
                <c:pt idx="2401">
                  <c:v>44054</c:v>
                </c:pt>
                <c:pt idx="2402">
                  <c:v>44055</c:v>
                </c:pt>
                <c:pt idx="2403">
                  <c:v>44056</c:v>
                </c:pt>
                <c:pt idx="2404">
                  <c:v>44057</c:v>
                </c:pt>
                <c:pt idx="2405">
                  <c:v>44058</c:v>
                </c:pt>
                <c:pt idx="2406">
                  <c:v>44061</c:v>
                </c:pt>
                <c:pt idx="2407">
                  <c:v>44062</c:v>
                </c:pt>
                <c:pt idx="2408">
                  <c:v>44063</c:v>
                </c:pt>
                <c:pt idx="2409">
                  <c:v>44064</c:v>
                </c:pt>
                <c:pt idx="2410">
                  <c:v>44065</c:v>
                </c:pt>
                <c:pt idx="2411">
                  <c:v>44068</c:v>
                </c:pt>
                <c:pt idx="2412">
                  <c:v>44069</c:v>
                </c:pt>
                <c:pt idx="2413">
                  <c:v>44070</c:v>
                </c:pt>
                <c:pt idx="2414">
                  <c:v>44071</c:v>
                </c:pt>
                <c:pt idx="2415">
                  <c:v>44072</c:v>
                </c:pt>
                <c:pt idx="2416">
                  <c:v>44075</c:v>
                </c:pt>
                <c:pt idx="2417">
                  <c:v>44076</c:v>
                </c:pt>
                <c:pt idx="2418">
                  <c:v>44077</c:v>
                </c:pt>
                <c:pt idx="2419">
                  <c:v>44078</c:v>
                </c:pt>
                <c:pt idx="2420">
                  <c:v>44079</c:v>
                </c:pt>
                <c:pt idx="2421">
                  <c:v>44083</c:v>
                </c:pt>
                <c:pt idx="2422">
                  <c:v>44084</c:v>
                </c:pt>
                <c:pt idx="2423">
                  <c:v>44085</c:v>
                </c:pt>
                <c:pt idx="2424">
                  <c:v>44086</c:v>
                </c:pt>
                <c:pt idx="2425">
                  <c:v>44089</c:v>
                </c:pt>
                <c:pt idx="2426">
                  <c:v>44090</c:v>
                </c:pt>
                <c:pt idx="2427">
                  <c:v>44091</c:v>
                </c:pt>
                <c:pt idx="2428">
                  <c:v>44092</c:v>
                </c:pt>
                <c:pt idx="2429">
                  <c:v>44093</c:v>
                </c:pt>
                <c:pt idx="2430">
                  <c:v>44096</c:v>
                </c:pt>
                <c:pt idx="2431">
                  <c:v>44097</c:v>
                </c:pt>
                <c:pt idx="2432">
                  <c:v>44098</c:v>
                </c:pt>
                <c:pt idx="2433">
                  <c:v>44099</c:v>
                </c:pt>
                <c:pt idx="2434">
                  <c:v>44100</c:v>
                </c:pt>
                <c:pt idx="2435">
                  <c:v>44103</c:v>
                </c:pt>
                <c:pt idx="2436">
                  <c:v>44104</c:v>
                </c:pt>
                <c:pt idx="2437">
                  <c:v>44105</c:v>
                </c:pt>
                <c:pt idx="2438">
                  <c:v>44106</c:v>
                </c:pt>
                <c:pt idx="2439">
                  <c:v>44107</c:v>
                </c:pt>
                <c:pt idx="2440">
                  <c:v>44110</c:v>
                </c:pt>
                <c:pt idx="2441">
                  <c:v>44111</c:v>
                </c:pt>
                <c:pt idx="2442">
                  <c:v>44112</c:v>
                </c:pt>
                <c:pt idx="2443">
                  <c:v>44113</c:v>
                </c:pt>
                <c:pt idx="2444">
                  <c:v>44114</c:v>
                </c:pt>
                <c:pt idx="2445">
                  <c:v>44117</c:v>
                </c:pt>
                <c:pt idx="2446">
                  <c:v>44118</c:v>
                </c:pt>
                <c:pt idx="2447">
                  <c:v>44119</c:v>
                </c:pt>
                <c:pt idx="2448">
                  <c:v>44120</c:v>
                </c:pt>
                <c:pt idx="2449">
                  <c:v>44121</c:v>
                </c:pt>
                <c:pt idx="2450">
                  <c:v>44124</c:v>
                </c:pt>
                <c:pt idx="2451">
                  <c:v>44125</c:v>
                </c:pt>
                <c:pt idx="2452">
                  <c:v>44126</c:v>
                </c:pt>
                <c:pt idx="2453">
                  <c:v>44127</c:v>
                </c:pt>
                <c:pt idx="2454">
                  <c:v>44128</c:v>
                </c:pt>
                <c:pt idx="2455">
                  <c:v>44131</c:v>
                </c:pt>
                <c:pt idx="2456">
                  <c:v>44132</c:v>
                </c:pt>
                <c:pt idx="2457">
                  <c:v>44133</c:v>
                </c:pt>
                <c:pt idx="2458">
                  <c:v>44134</c:v>
                </c:pt>
                <c:pt idx="2459">
                  <c:v>44135</c:v>
                </c:pt>
                <c:pt idx="2460">
                  <c:v>44136</c:v>
                </c:pt>
                <c:pt idx="2461">
                  <c:v>44138</c:v>
                </c:pt>
                <c:pt idx="2462">
                  <c:v>44139</c:v>
                </c:pt>
                <c:pt idx="2463">
                  <c:v>44140</c:v>
                </c:pt>
                <c:pt idx="2464">
                  <c:v>44141</c:v>
                </c:pt>
                <c:pt idx="2465">
                  <c:v>44142</c:v>
                </c:pt>
                <c:pt idx="2466">
                  <c:v>44145</c:v>
                </c:pt>
                <c:pt idx="2467">
                  <c:v>44146</c:v>
                </c:pt>
                <c:pt idx="2468">
                  <c:v>44147</c:v>
                </c:pt>
                <c:pt idx="2469">
                  <c:v>44148</c:v>
                </c:pt>
                <c:pt idx="2470">
                  <c:v>44149</c:v>
                </c:pt>
                <c:pt idx="2471">
                  <c:v>44152</c:v>
                </c:pt>
                <c:pt idx="2472">
                  <c:v>44153</c:v>
                </c:pt>
                <c:pt idx="2473">
                  <c:v>44154</c:v>
                </c:pt>
                <c:pt idx="2474">
                  <c:v>44155</c:v>
                </c:pt>
                <c:pt idx="2475">
                  <c:v>44156</c:v>
                </c:pt>
                <c:pt idx="2476">
                  <c:v>44159</c:v>
                </c:pt>
                <c:pt idx="2477">
                  <c:v>44160</c:v>
                </c:pt>
                <c:pt idx="2478">
                  <c:v>44161</c:v>
                </c:pt>
                <c:pt idx="2479">
                  <c:v>44166</c:v>
                </c:pt>
                <c:pt idx="2480">
                  <c:v>44167</c:v>
                </c:pt>
                <c:pt idx="2481">
                  <c:v>44168</c:v>
                </c:pt>
                <c:pt idx="2482">
                  <c:v>44169</c:v>
                </c:pt>
                <c:pt idx="2483">
                  <c:v>44170</c:v>
                </c:pt>
                <c:pt idx="2484">
                  <c:v>44173</c:v>
                </c:pt>
                <c:pt idx="2485">
                  <c:v>44174</c:v>
                </c:pt>
                <c:pt idx="2486">
                  <c:v>44175</c:v>
                </c:pt>
                <c:pt idx="2487">
                  <c:v>44176</c:v>
                </c:pt>
                <c:pt idx="2488">
                  <c:v>44177</c:v>
                </c:pt>
                <c:pt idx="2489">
                  <c:v>44180</c:v>
                </c:pt>
                <c:pt idx="2490">
                  <c:v>44181</c:v>
                </c:pt>
                <c:pt idx="2491">
                  <c:v>44182</c:v>
                </c:pt>
                <c:pt idx="2492">
                  <c:v>44183</c:v>
                </c:pt>
                <c:pt idx="2493">
                  <c:v>44187</c:v>
                </c:pt>
                <c:pt idx="2494">
                  <c:v>44188</c:v>
                </c:pt>
                <c:pt idx="2495">
                  <c:v>44189</c:v>
                </c:pt>
                <c:pt idx="2496">
                  <c:v>44190</c:v>
                </c:pt>
                <c:pt idx="2497">
                  <c:v>44194</c:v>
                </c:pt>
                <c:pt idx="2498">
                  <c:v>44195</c:v>
                </c:pt>
                <c:pt idx="2499">
                  <c:v>44196</c:v>
                </c:pt>
              </c:numCache>
            </c:numRef>
          </c:xVal>
          <c:yVal>
            <c:numRef>
              <c:f>'fip 130101 to 191231'!$F$2:$F$2501</c:f>
              <c:numCache>
                <c:formatCode>General</c:formatCode>
                <c:ptCount val="2500"/>
                <c:pt idx="0">
                  <c:v>3.33</c:v>
                </c:pt>
                <c:pt idx="1">
                  <c:v>3.33</c:v>
                </c:pt>
                <c:pt idx="2">
                  <c:v>3.22</c:v>
                </c:pt>
                <c:pt idx="3">
                  <c:v>3.08</c:v>
                </c:pt>
                <c:pt idx="4">
                  <c:v>3.12</c:v>
                </c:pt>
                <c:pt idx="5">
                  <c:v>3.12</c:v>
                </c:pt>
                <c:pt idx="6">
                  <c:v>3.12</c:v>
                </c:pt>
                <c:pt idx="7">
                  <c:v>3.23</c:v>
                </c:pt>
                <c:pt idx="8">
                  <c:v>3.1850000000000001</c:v>
                </c:pt>
                <c:pt idx="9">
                  <c:v>3.0950000000000002</c:v>
                </c:pt>
                <c:pt idx="10">
                  <c:v>3.07</c:v>
                </c:pt>
                <c:pt idx="11">
                  <c:v>3.12</c:v>
                </c:pt>
                <c:pt idx="12">
                  <c:v>3.12</c:v>
                </c:pt>
                <c:pt idx="13">
                  <c:v>3.12</c:v>
                </c:pt>
                <c:pt idx="14">
                  <c:v>3.38</c:v>
                </c:pt>
                <c:pt idx="15">
                  <c:v>3.3849999999999998</c:v>
                </c:pt>
                <c:pt idx="16">
                  <c:v>3.38</c:v>
                </c:pt>
                <c:pt idx="17">
                  <c:v>3.3650000000000002</c:v>
                </c:pt>
                <c:pt idx="18">
                  <c:v>3.5</c:v>
                </c:pt>
                <c:pt idx="19">
                  <c:v>3.5</c:v>
                </c:pt>
                <c:pt idx="20">
                  <c:v>3.5</c:v>
                </c:pt>
                <c:pt idx="21">
                  <c:v>3.5</c:v>
                </c:pt>
                <c:pt idx="22">
                  <c:v>3.5449999999999999</c:v>
                </c:pt>
                <c:pt idx="23">
                  <c:v>3.42</c:v>
                </c:pt>
                <c:pt idx="24">
                  <c:v>3.4550000000000001</c:v>
                </c:pt>
                <c:pt idx="25">
                  <c:v>3.36</c:v>
                </c:pt>
                <c:pt idx="26">
                  <c:v>3.36</c:v>
                </c:pt>
                <c:pt idx="27">
                  <c:v>3.36</c:v>
                </c:pt>
                <c:pt idx="28">
                  <c:v>3.1749999999999998</c:v>
                </c:pt>
                <c:pt idx="29">
                  <c:v>3.125</c:v>
                </c:pt>
                <c:pt idx="30">
                  <c:v>3.1949999999999998</c:v>
                </c:pt>
                <c:pt idx="31">
                  <c:v>3.22</c:v>
                </c:pt>
                <c:pt idx="32">
                  <c:v>3.2250000000000001</c:v>
                </c:pt>
                <c:pt idx="33">
                  <c:v>3.2250000000000001</c:v>
                </c:pt>
                <c:pt idx="34">
                  <c:v>3.2250000000000001</c:v>
                </c:pt>
                <c:pt idx="35">
                  <c:v>3.18</c:v>
                </c:pt>
                <c:pt idx="36">
                  <c:v>3.25</c:v>
                </c:pt>
                <c:pt idx="37">
                  <c:v>3.33</c:v>
                </c:pt>
                <c:pt idx="38">
                  <c:v>3.3149999999999999</c:v>
                </c:pt>
                <c:pt idx="39">
                  <c:v>3.2250000000000001</c:v>
                </c:pt>
                <c:pt idx="40">
                  <c:v>3.2250000000000001</c:v>
                </c:pt>
                <c:pt idx="41">
                  <c:v>3.2250000000000001</c:v>
                </c:pt>
                <c:pt idx="42">
                  <c:v>3.1850000000000001</c:v>
                </c:pt>
                <c:pt idx="43">
                  <c:v>3.2749999999999999</c:v>
                </c:pt>
                <c:pt idx="44">
                  <c:v>3.26</c:v>
                </c:pt>
                <c:pt idx="45">
                  <c:v>3.27</c:v>
                </c:pt>
                <c:pt idx="46">
                  <c:v>3.1549999999999998</c:v>
                </c:pt>
                <c:pt idx="47">
                  <c:v>3.1549999999999998</c:v>
                </c:pt>
                <c:pt idx="48">
                  <c:v>3.1549999999999998</c:v>
                </c:pt>
                <c:pt idx="49">
                  <c:v>3.1549999999999998</c:v>
                </c:pt>
                <c:pt idx="50">
                  <c:v>3.2</c:v>
                </c:pt>
                <c:pt idx="51">
                  <c:v>3.28</c:v>
                </c:pt>
                <c:pt idx="52">
                  <c:v>3.24</c:v>
                </c:pt>
                <c:pt idx="53">
                  <c:v>3.21</c:v>
                </c:pt>
                <c:pt idx="54">
                  <c:v>3.21</c:v>
                </c:pt>
                <c:pt idx="55">
                  <c:v>3.21</c:v>
                </c:pt>
                <c:pt idx="56">
                  <c:v>3.37</c:v>
                </c:pt>
                <c:pt idx="57">
                  <c:v>3.4</c:v>
                </c:pt>
                <c:pt idx="58">
                  <c:v>3.4249999999999998</c:v>
                </c:pt>
                <c:pt idx="59">
                  <c:v>3.4550000000000001</c:v>
                </c:pt>
                <c:pt idx="60">
                  <c:v>3.4649999999999999</c:v>
                </c:pt>
                <c:pt idx="61">
                  <c:v>3.4649999999999999</c:v>
                </c:pt>
                <c:pt idx="62">
                  <c:v>3.4649999999999999</c:v>
                </c:pt>
                <c:pt idx="63">
                  <c:v>3.46</c:v>
                </c:pt>
                <c:pt idx="64">
                  <c:v>3.61</c:v>
                </c:pt>
                <c:pt idx="65">
                  <c:v>3.5550000000000002</c:v>
                </c:pt>
                <c:pt idx="66">
                  <c:v>3.4849999999999999</c:v>
                </c:pt>
                <c:pt idx="67">
                  <c:v>3.5350000000000001</c:v>
                </c:pt>
                <c:pt idx="68">
                  <c:v>3.5350000000000001</c:v>
                </c:pt>
                <c:pt idx="69">
                  <c:v>3.5350000000000001</c:v>
                </c:pt>
                <c:pt idx="70">
                  <c:v>3.665</c:v>
                </c:pt>
                <c:pt idx="71">
                  <c:v>3.68</c:v>
                </c:pt>
                <c:pt idx="72">
                  <c:v>3.6949999999999998</c:v>
                </c:pt>
                <c:pt idx="73">
                  <c:v>3.8450000000000002</c:v>
                </c:pt>
                <c:pt idx="74">
                  <c:v>3.8450000000000002</c:v>
                </c:pt>
                <c:pt idx="75">
                  <c:v>3.8450000000000002</c:v>
                </c:pt>
                <c:pt idx="76">
                  <c:v>3.9350000000000001</c:v>
                </c:pt>
                <c:pt idx="77">
                  <c:v>3.895</c:v>
                </c:pt>
                <c:pt idx="78">
                  <c:v>3.92</c:v>
                </c:pt>
                <c:pt idx="79">
                  <c:v>3.98</c:v>
                </c:pt>
                <c:pt idx="80">
                  <c:v>4</c:v>
                </c:pt>
                <c:pt idx="81">
                  <c:v>4</c:v>
                </c:pt>
                <c:pt idx="82">
                  <c:v>4</c:v>
                </c:pt>
                <c:pt idx="83">
                  <c:v>4</c:v>
                </c:pt>
                <c:pt idx="84">
                  <c:v>3.9249999999999998</c:v>
                </c:pt>
                <c:pt idx="85">
                  <c:v>4.0350000000000001</c:v>
                </c:pt>
                <c:pt idx="86">
                  <c:v>4.0350000000000001</c:v>
                </c:pt>
                <c:pt idx="87">
                  <c:v>4.0350000000000001</c:v>
                </c:pt>
                <c:pt idx="88">
                  <c:v>4.0350000000000001</c:v>
                </c:pt>
                <c:pt idx="89">
                  <c:v>4.0350000000000001</c:v>
                </c:pt>
                <c:pt idx="90">
                  <c:v>3.9350000000000001</c:v>
                </c:pt>
                <c:pt idx="91">
                  <c:v>4.0599999999999996</c:v>
                </c:pt>
                <c:pt idx="92">
                  <c:v>3.9649999999999999</c:v>
                </c:pt>
                <c:pt idx="93">
                  <c:v>3.88</c:v>
                </c:pt>
                <c:pt idx="94">
                  <c:v>3.92</c:v>
                </c:pt>
                <c:pt idx="95">
                  <c:v>3.92</c:v>
                </c:pt>
                <c:pt idx="96">
                  <c:v>3.92</c:v>
                </c:pt>
                <c:pt idx="97">
                  <c:v>4.1950000000000003</c:v>
                </c:pt>
                <c:pt idx="98">
                  <c:v>4.07</c:v>
                </c:pt>
                <c:pt idx="99">
                  <c:v>4.03</c:v>
                </c:pt>
                <c:pt idx="100">
                  <c:v>4.09</c:v>
                </c:pt>
                <c:pt idx="101">
                  <c:v>4.1749999999999998</c:v>
                </c:pt>
                <c:pt idx="102">
                  <c:v>4.1749999999999998</c:v>
                </c:pt>
                <c:pt idx="103">
                  <c:v>4.1749999999999998</c:v>
                </c:pt>
                <c:pt idx="104">
                  <c:v>4.2649999999999997</c:v>
                </c:pt>
                <c:pt idx="105">
                  <c:v>4.1749999999999998</c:v>
                </c:pt>
                <c:pt idx="106">
                  <c:v>4.1900000000000004</c:v>
                </c:pt>
                <c:pt idx="107">
                  <c:v>4.1950000000000003</c:v>
                </c:pt>
                <c:pt idx="108">
                  <c:v>4.3600000000000003</c:v>
                </c:pt>
                <c:pt idx="109">
                  <c:v>4.3600000000000003</c:v>
                </c:pt>
                <c:pt idx="110">
                  <c:v>4.3600000000000003</c:v>
                </c:pt>
                <c:pt idx="111">
                  <c:v>4.3449999999999998</c:v>
                </c:pt>
                <c:pt idx="112">
                  <c:v>4.3049999999999997</c:v>
                </c:pt>
                <c:pt idx="113">
                  <c:v>4.28</c:v>
                </c:pt>
                <c:pt idx="114">
                  <c:v>4.1950000000000003</c:v>
                </c:pt>
                <c:pt idx="115">
                  <c:v>4.125</c:v>
                </c:pt>
                <c:pt idx="116">
                  <c:v>4.125</c:v>
                </c:pt>
                <c:pt idx="117">
                  <c:v>4.125</c:v>
                </c:pt>
                <c:pt idx="118">
                  <c:v>4.2300000000000004</c:v>
                </c:pt>
                <c:pt idx="119">
                  <c:v>4.3</c:v>
                </c:pt>
                <c:pt idx="120">
                  <c:v>4.32</c:v>
                </c:pt>
                <c:pt idx="121">
                  <c:v>4.3250000000000002</c:v>
                </c:pt>
                <c:pt idx="122">
                  <c:v>4</c:v>
                </c:pt>
                <c:pt idx="123">
                  <c:v>4</c:v>
                </c:pt>
                <c:pt idx="124">
                  <c:v>4</c:v>
                </c:pt>
                <c:pt idx="125">
                  <c:v>3.9649999999999999</c:v>
                </c:pt>
                <c:pt idx="126">
                  <c:v>3.98</c:v>
                </c:pt>
                <c:pt idx="127">
                  <c:v>3.915</c:v>
                </c:pt>
                <c:pt idx="128">
                  <c:v>3.8849999999999998</c:v>
                </c:pt>
                <c:pt idx="129">
                  <c:v>3.92</c:v>
                </c:pt>
                <c:pt idx="130">
                  <c:v>3.92</c:v>
                </c:pt>
                <c:pt idx="131">
                  <c:v>3.92</c:v>
                </c:pt>
                <c:pt idx="132">
                  <c:v>3.9449999999999998</c:v>
                </c:pt>
                <c:pt idx="133">
                  <c:v>3.9649999999999999</c:v>
                </c:pt>
                <c:pt idx="134">
                  <c:v>4.0250000000000004</c:v>
                </c:pt>
                <c:pt idx="135">
                  <c:v>3.97</c:v>
                </c:pt>
                <c:pt idx="136">
                  <c:v>3.92</c:v>
                </c:pt>
                <c:pt idx="137">
                  <c:v>3.92</c:v>
                </c:pt>
                <c:pt idx="138">
                  <c:v>3.92</c:v>
                </c:pt>
                <c:pt idx="139">
                  <c:v>4.09</c:v>
                </c:pt>
                <c:pt idx="140">
                  <c:v>4.165</c:v>
                </c:pt>
                <c:pt idx="141">
                  <c:v>4.1849999999999996</c:v>
                </c:pt>
                <c:pt idx="142">
                  <c:v>4.1550000000000002</c:v>
                </c:pt>
                <c:pt idx="143">
                  <c:v>4.16</c:v>
                </c:pt>
                <c:pt idx="144">
                  <c:v>4.16</c:v>
                </c:pt>
                <c:pt idx="145">
                  <c:v>4.16</c:v>
                </c:pt>
                <c:pt idx="146">
                  <c:v>4.16</c:v>
                </c:pt>
                <c:pt idx="147">
                  <c:v>4.1900000000000004</c:v>
                </c:pt>
                <c:pt idx="148">
                  <c:v>4.13</c:v>
                </c:pt>
                <c:pt idx="149">
                  <c:v>4.125</c:v>
                </c:pt>
                <c:pt idx="150">
                  <c:v>3.9550000000000001</c:v>
                </c:pt>
                <c:pt idx="151">
                  <c:v>3.9550000000000001</c:v>
                </c:pt>
                <c:pt idx="152">
                  <c:v>3.9550000000000001</c:v>
                </c:pt>
                <c:pt idx="153">
                  <c:v>3.94</c:v>
                </c:pt>
                <c:pt idx="154">
                  <c:v>3.93</c:v>
                </c:pt>
                <c:pt idx="155">
                  <c:v>3.9449999999999998</c:v>
                </c:pt>
                <c:pt idx="156">
                  <c:v>3.89</c:v>
                </c:pt>
                <c:pt idx="157">
                  <c:v>3.7050000000000001</c:v>
                </c:pt>
                <c:pt idx="158">
                  <c:v>3.7050000000000001</c:v>
                </c:pt>
                <c:pt idx="159">
                  <c:v>3.7050000000000001</c:v>
                </c:pt>
                <c:pt idx="160">
                  <c:v>3.79</c:v>
                </c:pt>
                <c:pt idx="161">
                  <c:v>3.71</c:v>
                </c:pt>
                <c:pt idx="162">
                  <c:v>3.7050000000000001</c:v>
                </c:pt>
                <c:pt idx="163">
                  <c:v>3.7450000000000001</c:v>
                </c:pt>
                <c:pt idx="164">
                  <c:v>3.76</c:v>
                </c:pt>
                <c:pt idx="165">
                  <c:v>3.76</c:v>
                </c:pt>
                <c:pt idx="166">
                  <c:v>3.76</c:v>
                </c:pt>
                <c:pt idx="167">
                  <c:v>3.8450000000000002</c:v>
                </c:pt>
                <c:pt idx="168">
                  <c:v>3.85</c:v>
                </c:pt>
                <c:pt idx="169">
                  <c:v>3.8650000000000002</c:v>
                </c:pt>
                <c:pt idx="170">
                  <c:v>3.84</c:v>
                </c:pt>
                <c:pt idx="171">
                  <c:v>3.84</c:v>
                </c:pt>
                <c:pt idx="172">
                  <c:v>3.84</c:v>
                </c:pt>
                <c:pt idx="173">
                  <c:v>3.84</c:v>
                </c:pt>
                <c:pt idx="174">
                  <c:v>3.82</c:v>
                </c:pt>
                <c:pt idx="175">
                  <c:v>3.7450000000000001</c:v>
                </c:pt>
                <c:pt idx="176">
                  <c:v>3.66</c:v>
                </c:pt>
                <c:pt idx="177">
                  <c:v>3.7149999999999999</c:v>
                </c:pt>
                <c:pt idx="178">
                  <c:v>3.7149999999999999</c:v>
                </c:pt>
                <c:pt idx="179">
                  <c:v>3.7149999999999999</c:v>
                </c:pt>
                <c:pt idx="180">
                  <c:v>3.605</c:v>
                </c:pt>
                <c:pt idx="181">
                  <c:v>3.4950000000000001</c:v>
                </c:pt>
                <c:pt idx="182">
                  <c:v>3.55</c:v>
                </c:pt>
                <c:pt idx="183">
                  <c:v>3.4950000000000001</c:v>
                </c:pt>
                <c:pt idx="184">
                  <c:v>3.4950000000000001</c:v>
                </c:pt>
                <c:pt idx="185">
                  <c:v>3.54</c:v>
                </c:pt>
                <c:pt idx="186">
                  <c:v>3.54</c:v>
                </c:pt>
                <c:pt idx="187">
                  <c:v>3.54</c:v>
                </c:pt>
                <c:pt idx="188">
                  <c:v>3.6150000000000002</c:v>
                </c:pt>
                <c:pt idx="189">
                  <c:v>3.68</c:v>
                </c:pt>
                <c:pt idx="190">
                  <c:v>3.67</c:v>
                </c:pt>
                <c:pt idx="191">
                  <c:v>3.6349999999999998</c:v>
                </c:pt>
                <c:pt idx="192">
                  <c:v>3.58</c:v>
                </c:pt>
                <c:pt idx="193">
                  <c:v>3.58</c:v>
                </c:pt>
                <c:pt idx="194">
                  <c:v>3.58</c:v>
                </c:pt>
                <c:pt idx="195">
                  <c:v>3.6150000000000002</c:v>
                </c:pt>
                <c:pt idx="196">
                  <c:v>3.6</c:v>
                </c:pt>
                <c:pt idx="197">
                  <c:v>3.605</c:v>
                </c:pt>
                <c:pt idx="198">
                  <c:v>3.63</c:v>
                </c:pt>
                <c:pt idx="199">
                  <c:v>3.7549999999999999</c:v>
                </c:pt>
                <c:pt idx="200">
                  <c:v>3.7549999999999999</c:v>
                </c:pt>
                <c:pt idx="201">
                  <c:v>3.7549999999999999</c:v>
                </c:pt>
                <c:pt idx="202">
                  <c:v>3.6850000000000001</c:v>
                </c:pt>
                <c:pt idx="203">
                  <c:v>3.665</c:v>
                </c:pt>
                <c:pt idx="204">
                  <c:v>3.72</c:v>
                </c:pt>
                <c:pt idx="205">
                  <c:v>3.7</c:v>
                </c:pt>
                <c:pt idx="206">
                  <c:v>3.5950000000000002</c:v>
                </c:pt>
                <c:pt idx="207">
                  <c:v>3.5950000000000002</c:v>
                </c:pt>
                <c:pt idx="208">
                  <c:v>3.5950000000000002</c:v>
                </c:pt>
                <c:pt idx="209">
                  <c:v>3.4550000000000001</c:v>
                </c:pt>
                <c:pt idx="210">
                  <c:v>3.4049999999999998</c:v>
                </c:pt>
                <c:pt idx="211">
                  <c:v>3.43</c:v>
                </c:pt>
                <c:pt idx="212">
                  <c:v>3.4</c:v>
                </c:pt>
                <c:pt idx="213">
                  <c:v>3.355</c:v>
                </c:pt>
                <c:pt idx="214">
                  <c:v>3.355</c:v>
                </c:pt>
                <c:pt idx="215">
                  <c:v>3.355</c:v>
                </c:pt>
                <c:pt idx="216">
                  <c:v>3.3</c:v>
                </c:pt>
                <c:pt idx="217">
                  <c:v>3.37</c:v>
                </c:pt>
                <c:pt idx="218">
                  <c:v>3.3149999999999999</c:v>
                </c:pt>
                <c:pt idx="219">
                  <c:v>3.24</c:v>
                </c:pt>
                <c:pt idx="220">
                  <c:v>3.26</c:v>
                </c:pt>
                <c:pt idx="221">
                  <c:v>3.26</c:v>
                </c:pt>
                <c:pt idx="222">
                  <c:v>3.26</c:v>
                </c:pt>
                <c:pt idx="223">
                  <c:v>3.3149999999999999</c:v>
                </c:pt>
                <c:pt idx="224">
                  <c:v>3.31</c:v>
                </c:pt>
                <c:pt idx="225">
                  <c:v>3.31</c:v>
                </c:pt>
                <c:pt idx="226">
                  <c:v>3.3</c:v>
                </c:pt>
                <c:pt idx="227">
                  <c:v>3.3450000000000002</c:v>
                </c:pt>
                <c:pt idx="228">
                  <c:v>3.3450000000000002</c:v>
                </c:pt>
                <c:pt idx="229">
                  <c:v>3.3450000000000002</c:v>
                </c:pt>
                <c:pt idx="230">
                  <c:v>3.4849999999999999</c:v>
                </c:pt>
                <c:pt idx="231">
                  <c:v>3.51</c:v>
                </c:pt>
                <c:pt idx="232">
                  <c:v>3.52</c:v>
                </c:pt>
                <c:pt idx="233">
                  <c:v>3.51</c:v>
                </c:pt>
                <c:pt idx="234">
                  <c:v>3.5049999999999999</c:v>
                </c:pt>
                <c:pt idx="235">
                  <c:v>3.5049999999999999</c:v>
                </c:pt>
                <c:pt idx="236">
                  <c:v>3.5049999999999999</c:v>
                </c:pt>
                <c:pt idx="237">
                  <c:v>3.5350000000000001</c:v>
                </c:pt>
                <c:pt idx="238">
                  <c:v>3.4950000000000001</c:v>
                </c:pt>
                <c:pt idx="239">
                  <c:v>3.5049999999999999</c:v>
                </c:pt>
                <c:pt idx="240">
                  <c:v>3.59</c:v>
                </c:pt>
                <c:pt idx="241">
                  <c:v>3.59</c:v>
                </c:pt>
                <c:pt idx="242">
                  <c:v>3.65</c:v>
                </c:pt>
                <c:pt idx="243">
                  <c:v>3.65</c:v>
                </c:pt>
                <c:pt idx="244">
                  <c:v>3.65</c:v>
                </c:pt>
                <c:pt idx="245">
                  <c:v>3.7250000000000001</c:v>
                </c:pt>
                <c:pt idx="246">
                  <c:v>3.71</c:v>
                </c:pt>
                <c:pt idx="247">
                  <c:v>3.74</c:v>
                </c:pt>
                <c:pt idx="248">
                  <c:v>3.605</c:v>
                </c:pt>
                <c:pt idx="249">
                  <c:v>3.605</c:v>
                </c:pt>
                <c:pt idx="250">
                  <c:v>3.605</c:v>
                </c:pt>
                <c:pt idx="251">
                  <c:v>3.66</c:v>
                </c:pt>
                <c:pt idx="252">
                  <c:v>3.64</c:v>
                </c:pt>
                <c:pt idx="253">
                  <c:v>3.625</c:v>
                </c:pt>
                <c:pt idx="254">
                  <c:v>3.605</c:v>
                </c:pt>
                <c:pt idx="255">
                  <c:v>3.61</c:v>
                </c:pt>
                <c:pt idx="256">
                  <c:v>3.61</c:v>
                </c:pt>
                <c:pt idx="257">
                  <c:v>3.61</c:v>
                </c:pt>
                <c:pt idx="258">
                  <c:v>3.74</c:v>
                </c:pt>
                <c:pt idx="259">
                  <c:v>3.83</c:v>
                </c:pt>
                <c:pt idx="260">
                  <c:v>3.7650000000000001</c:v>
                </c:pt>
                <c:pt idx="261">
                  <c:v>3.7450000000000001</c:v>
                </c:pt>
                <c:pt idx="262">
                  <c:v>3.7050000000000001</c:v>
                </c:pt>
                <c:pt idx="263">
                  <c:v>3.7050000000000001</c:v>
                </c:pt>
                <c:pt idx="264">
                  <c:v>3.7050000000000001</c:v>
                </c:pt>
                <c:pt idx="265">
                  <c:v>3.64</c:v>
                </c:pt>
                <c:pt idx="266">
                  <c:v>3.57</c:v>
                </c:pt>
                <c:pt idx="267">
                  <c:v>3.4649999999999999</c:v>
                </c:pt>
                <c:pt idx="268">
                  <c:v>3.37</c:v>
                </c:pt>
                <c:pt idx="269">
                  <c:v>3.415</c:v>
                </c:pt>
                <c:pt idx="270">
                  <c:v>3.415</c:v>
                </c:pt>
                <c:pt idx="271">
                  <c:v>3.415</c:v>
                </c:pt>
                <c:pt idx="272">
                  <c:v>3.46</c:v>
                </c:pt>
                <c:pt idx="273">
                  <c:v>3.605</c:v>
                </c:pt>
                <c:pt idx="274">
                  <c:v>3.6349999999999998</c:v>
                </c:pt>
                <c:pt idx="275">
                  <c:v>3.5750000000000002</c:v>
                </c:pt>
                <c:pt idx="276">
                  <c:v>3.52</c:v>
                </c:pt>
                <c:pt idx="277">
                  <c:v>3.52</c:v>
                </c:pt>
                <c:pt idx="278">
                  <c:v>3.52</c:v>
                </c:pt>
                <c:pt idx="279">
                  <c:v>3.5750000000000002</c:v>
                </c:pt>
                <c:pt idx="280">
                  <c:v>3.67</c:v>
                </c:pt>
                <c:pt idx="281">
                  <c:v>3.6749999999999998</c:v>
                </c:pt>
                <c:pt idx="282">
                  <c:v>3.6749999999999998</c:v>
                </c:pt>
                <c:pt idx="283">
                  <c:v>3.665</c:v>
                </c:pt>
                <c:pt idx="284">
                  <c:v>3.665</c:v>
                </c:pt>
                <c:pt idx="285">
                  <c:v>3.665</c:v>
                </c:pt>
                <c:pt idx="286">
                  <c:v>3.73</c:v>
                </c:pt>
                <c:pt idx="287">
                  <c:v>3.8</c:v>
                </c:pt>
                <c:pt idx="288">
                  <c:v>3.8149999999999999</c:v>
                </c:pt>
                <c:pt idx="289">
                  <c:v>3.71</c:v>
                </c:pt>
                <c:pt idx="290">
                  <c:v>3.67</c:v>
                </c:pt>
                <c:pt idx="291">
                  <c:v>3.67</c:v>
                </c:pt>
                <c:pt idx="292">
                  <c:v>3.67</c:v>
                </c:pt>
                <c:pt idx="293">
                  <c:v>3.7250000000000001</c:v>
                </c:pt>
                <c:pt idx="294">
                  <c:v>3.65</c:v>
                </c:pt>
                <c:pt idx="295">
                  <c:v>3.62</c:v>
                </c:pt>
                <c:pt idx="296">
                  <c:v>3.585</c:v>
                </c:pt>
                <c:pt idx="297">
                  <c:v>3.62</c:v>
                </c:pt>
                <c:pt idx="298">
                  <c:v>3.62</c:v>
                </c:pt>
                <c:pt idx="299">
                  <c:v>3.62</c:v>
                </c:pt>
                <c:pt idx="300">
                  <c:v>3.585</c:v>
                </c:pt>
                <c:pt idx="301">
                  <c:v>3.52</c:v>
                </c:pt>
                <c:pt idx="302">
                  <c:v>3.5350000000000001</c:v>
                </c:pt>
                <c:pt idx="303">
                  <c:v>3.54</c:v>
                </c:pt>
                <c:pt idx="304">
                  <c:v>3.335</c:v>
                </c:pt>
                <c:pt idx="305">
                  <c:v>3.335</c:v>
                </c:pt>
                <c:pt idx="306">
                  <c:v>3.335</c:v>
                </c:pt>
                <c:pt idx="307">
                  <c:v>3.3</c:v>
                </c:pt>
                <c:pt idx="308">
                  <c:v>3.27</c:v>
                </c:pt>
                <c:pt idx="309">
                  <c:v>3.39</c:v>
                </c:pt>
                <c:pt idx="310">
                  <c:v>3.5049999999999999</c:v>
                </c:pt>
                <c:pt idx="311">
                  <c:v>3.47</c:v>
                </c:pt>
                <c:pt idx="312">
                  <c:v>3.47</c:v>
                </c:pt>
                <c:pt idx="313">
                  <c:v>3.47</c:v>
                </c:pt>
                <c:pt idx="314">
                  <c:v>3.5750000000000002</c:v>
                </c:pt>
                <c:pt idx="315">
                  <c:v>3.605</c:v>
                </c:pt>
                <c:pt idx="316">
                  <c:v>3.5150000000000001</c:v>
                </c:pt>
                <c:pt idx="317">
                  <c:v>3.4</c:v>
                </c:pt>
                <c:pt idx="318">
                  <c:v>3.4750000000000001</c:v>
                </c:pt>
                <c:pt idx="319">
                  <c:v>3.4750000000000001</c:v>
                </c:pt>
                <c:pt idx="320">
                  <c:v>3.4750000000000001</c:v>
                </c:pt>
                <c:pt idx="321">
                  <c:v>3.55</c:v>
                </c:pt>
                <c:pt idx="322">
                  <c:v>3.5049999999999999</c:v>
                </c:pt>
                <c:pt idx="323">
                  <c:v>3.5249999999999999</c:v>
                </c:pt>
                <c:pt idx="324">
                  <c:v>3.62</c:v>
                </c:pt>
                <c:pt idx="325">
                  <c:v>3.7549999999999999</c:v>
                </c:pt>
                <c:pt idx="326">
                  <c:v>3.7549999999999999</c:v>
                </c:pt>
                <c:pt idx="327">
                  <c:v>3.7549999999999999</c:v>
                </c:pt>
                <c:pt idx="328">
                  <c:v>3.84</c:v>
                </c:pt>
                <c:pt idx="329">
                  <c:v>3.8650000000000002</c:v>
                </c:pt>
                <c:pt idx="330">
                  <c:v>3.8650000000000002</c:v>
                </c:pt>
                <c:pt idx="331">
                  <c:v>3.8650000000000002</c:v>
                </c:pt>
                <c:pt idx="332">
                  <c:v>3.8650000000000002</c:v>
                </c:pt>
                <c:pt idx="333">
                  <c:v>3.79</c:v>
                </c:pt>
                <c:pt idx="334">
                  <c:v>3.79</c:v>
                </c:pt>
                <c:pt idx="335">
                  <c:v>3.8050000000000002</c:v>
                </c:pt>
                <c:pt idx="336">
                  <c:v>3.8250000000000002</c:v>
                </c:pt>
                <c:pt idx="337">
                  <c:v>3.9649999999999999</c:v>
                </c:pt>
                <c:pt idx="338">
                  <c:v>4.0750000000000002</c:v>
                </c:pt>
                <c:pt idx="339">
                  <c:v>4.2949999999999999</c:v>
                </c:pt>
                <c:pt idx="340">
                  <c:v>4.2949999999999999</c:v>
                </c:pt>
                <c:pt idx="341">
                  <c:v>4.2949999999999999</c:v>
                </c:pt>
                <c:pt idx="342">
                  <c:v>4.28</c:v>
                </c:pt>
                <c:pt idx="343">
                  <c:v>4.2699999999999996</c:v>
                </c:pt>
                <c:pt idx="344">
                  <c:v>4.1849999999999996</c:v>
                </c:pt>
                <c:pt idx="345">
                  <c:v>4.3600000000000003</c:v>
                </c:pt>
                <c:pt idx="346">
                  <c:v>4.3250000000000002</c:v>
                </c:pt>
                <c:pt idx="347">
                  <c:v>4.3250000000000002</c:v>
                </c:pt>
                <c:pt idx="348">
                  <c:v>4.3250000000000002</c:v>
                </c:pt>
                <c:pt idx="349">
                  <c:v>4.2050000000000001</c:v>
                </c:pt>
                <c:pt idx="350">
                  <c:v>4.2050000000000001</c:v>
                </c:pt>
                <c:pt idx="351">
                  <c:v>4.2300000000000004</c:v>
                </c:pt>
                <c:pt idx="352">
                  <c:v>4.2149999999999999</c:v>
                </c:pt>
                <c:pt idx="353">
                  <c:v>4.33</c:v>
                </c:pt>
                <c:pt idx="354">
                  <c:v>4.33</c:v>
                </c:pt>
                <c:pt idx="355">
                  <c:v>4.33</c:v>
                </c:pt>
                <c:pt idx="356">
                  <c:v>4.45</c:v>
                </c:pt>
                <c:pt idx="357">
                  <c:v>4.3499999999999996</c:v>
                </c:pt>
                <c:pt idx="358">
                  <c:v>4.3499999999999996</c:v>
                </c:pt>
                <c:pt idx="359">
                  <c:v>4.3049999999999997</c:v>
                </c:pt>
                <c:pt idx="360">
                  <c:v>4.25</c:v>
                </c:pt>
                <c:pt idx="361">
                  <c:v>4.25</c:v>
                </c:pt>
                <c:pt idx="362">
                  <c:v>4.25</c:v>
                </c:pt>
                <c:pt idx="363">
                  <c:v>4.335</c:v>
                </c:pt>
                <c:pt idx="364">
                  <c:v>4.2649999999999997</c:v>
                </c:pt>
                <c:pt idx="365">
                  <c:v>4.2649999999999997</c:v>
                </c:pt>
                <c:pt idx="366">
                  <c:v>4.25</c:v>
                </c:pt>
                <c:pt idx="367">
                  <c:v>4.26</c:v>
                </c:pt>
                <c:pt idx="368">
                  <c:v>4.26</c:v>
                </c:pt>
                <c:pt idx="369">
                  <c:v>4.26</c:v>
                </c:pt>
                <c:pt idx="370">
                  <c:v>4.5350000000000001</c:v>
                </c:pt>
                <c:pt idx="371">
                  <c:v>4.42</c:v>
                </c:pt>
                <c:pt idx="372">
                  <c:v>4.24</c:v>
                </c:pt>
                <c:pt idx="373">
                  <c:v>4.04</c:v>
                </c:pt>
                <c:pt idx="374">
                  <c:v>3.88</c:v>
                </c:pt>
                <c:pt idx="375">
                  <c:v>3.88</c:v>
                </c:pt>
                <c:pt idx="376">
                  <c:v>3.88</c:v>
                </c:pt>
                <c:pt idx="377">
                  <c:v>4.0949999999999998</c:v>
                </c:pt>
                <c:pt idx="378">
                  <c:v>4.2699999999999996</c:v>
                </c:pt>
                <c:pt idx="379">
                  <c:v>4.3499999999999996</c:v>
                </c:pt>
                <c:pt idx="380">
                  <c:v>4.46</c:v>
                </c:pt>
                <c:pt idx="381">
                  <c:v>4.3449999999999998</c:v>
                </c:pt>
                <c:pt idx="382">
                  <c:v>4.3449999999999998</c:v>
                </c:pt>
                <c:pt idx="383">
                  <c:v>4.3449999999999998</c:v>
                </c:pt>
                <c:pt idx="384">
                  <c:v>4.3449999999999998</c:v>
                </c:pt>
                <c:pt idx="385">
                  <c:v>4.4950000000000001</c:v>
                </c:pt>
                <c:pt idx="386">
                  <c:v>4.9400000000000004</c:v>
                </c:pt>
                <c:pt idx="387">
                  <c:v>5.7850000000000001</c:v>
                </c:pt>
                <c:pt idx="388">
                  <c:v>5.0449999999999999</c:v>
                </c:pt>
                <c:pt idx="389">
                  <c:v>5.0449999999999999</c:v>
                </c:pt>
                <c:pt idx="390">
                  <c:v>5.0449999999999999</c:v>
                </c:pt>
                <c:pt idx="391">
                  <c:v>5.4450000000000003</c:v>
                </c:pt>
                <c:pt idx="392">
                  <c:v>5.07</c:v>
                </c:pt>
                <c:pt idx="393">
                  <c:v>5.125</c:v>
                </c:pt>
                <c:pt idx="394">
                  <c:v>5.2249999999999996</c:v>
                </c:pt>
                <c:pt idx="395">
                  <c:v>4.9850000000000003</c:v>
                </c:pt>
                <c:pt idx="396">
                  <c:v>4.9850000000000003</c:v>
                </c:pt>
                <c:pt idx="397">
                  <c:v>4.9850000000000003</c:v>
                </c:pt>
                <c:pt idx="398">
                  <c:v>5.2350000000000003</c:v>
                </c:pt>
                <c:pt idx="399">
                  <c:v>5.8949999999999996</c:v>
                </c:pt>
                <c:pt idx="400">
                  <c:v>10.475</c:v>
                </c:pt>
                <c:pt idx="401">
                  <c:v>8.4600000000000009</c:v>
                </c:pt>
                <c:pt idx="402">
                  <c:v>6.8650000000000002</c:v>
                </c:pt>
                <c:pt idx="403">
                  <c:v>6.8650000000000002</c:v>
                </c:pt>
                <c:pt idx="404">
                  <c:v>6.8650000000000002</c:v>
                </c:pt>
                <c:pt idx="405">
                  <c:v>8.2799999999999994</c:v>
                </c:pt>
                <c:pt idx="406">
                  <c:v>7.6550000000000002</c:v>
                </c:pt>
                <c:pt idx="407">
                  <c:v>5.8849999999999998</c:v>
                </c:pt>
                <c:pt idx="408">
                  <c:v>5.085</c:v>
                </c:pt>
                <c:pt idx="409">
                  <c:v>5.4050000000000002</c:v>
                </c:pt>
                <c:pt idx="410">
                  <c:v>5.4050000000000002</c:v>
                </c:pt>
                <c:pt idx="411">
                  <c:v>5.4050000000000002</c:v>
                </c:pt>
                <c:pt idx="412">
                  <c:v>5.4050000000000002</c:v>
                </c:pt>
                <c:pt idx="413">
                  <c:v>5.625</c:v>
                </c:pt>
                <c:pt idx="414">
                  <c:v>5.78</c:v>
                </c:pt>
                <c:pt idx="415">
                  <c:v>5.71</c:v>
                </c:pt>
                <c:pt idx="416">
                  <c:v>6.06</c:v>
                </c:pt>
                <c:pt idx="417">
                  <c:v>6.06</c:v>
                </c:pt>
                <c:pt idx="418">
                  <c:v>6.06</c:v>
                </c:pt>
                <c:pt idx="419">
                  <c:v>6.11</c:v>
                </c:pt>
                <c:pt idx="420">
                  <c:v>5.21</c:v>
                </c:pt>
                <c:pt idx="421">
                  <c:v>4.7</c:v>
                </c:pt>
                <c:pt idx="422">
                  <c:v>4.5199999999999996</c:v>
                </c:pt>
                <c:pt idx="423">
                  <c:v>4.7350000000000003</c:v>
                </c:pt>
                <c:pt idx="424">
                  <c:v>4.7350000000000003</c:v>
                </c:pt>
                <c:pt idx="425">
                  <c:v>4.7350000000000003</c:v>
                </c:pt>
                <c:pt idx="426">
                  <c:v>7.5650000000000004</c:v>
                </c:pt>
                <c:pt idx="427">
                  <c:v>8.1449999999999996</c:v>
                </c:pt>
                <c:pt idx="428">
                  <c:v>5.98</c:v>
                </c:pt>
                <c:pt idx="429">
                  <c:v>4.72</c:v>
                </c:pt>
                <c:pt idx="430">
                  <c:v>4.8600000000000003</c:v>
                </c:pt>
                <c:pt idx="431">
                  <c:v>4.8600000000000003</c:v>
                </c:pt>
                <c:pt idx="432">
                  <c:v>4.8600000000000003</c:v>
                </c:pt>
                <c:pt idx="433">
                  <c:v>4.5999999999999996</c:v>
                </c:pt>
                <c:pt idx="434">
                  <c:v>4.59</c:v>
                </c:pt>
                <c:pt idx="435">
                  <c:v>4.62</c:v>
                </c:pt>
                <c:pt idx="436">
                  <c:v>4.34</c:v>
                </c:pt>
                <c:pt idx="437">
                  <c:v>4.3</c:v>
                </c:pt>
                <c:pt idx="438">
                  <c:v>4.3</c:v>
                </c:pt>
                <c:pt idx="439">
                  <c:v>4.3</c:v>
                </c:pt>
                <c:pt idx="440">
                  <c:v>4.4850000000000003</c:v>
                </c:pt>
                <c:pt idx="441">
                  <c:v>4.4000000000000004</c:v>
                </c:pt>
                <c:pt idx="442">
                  <c:v>4.3550000000000004</c:v>
                </c:pt>
                <c:pt idx="443">
                  <c:v>4.34</c:v>
                </c:pt>
                <c:pt idx="444">
                  <c:v>4.3049999999999997</c:v>
                </c:pt>
                <c:pt idx="445">
                  <c:v>4.3049999999999997</c:v>
                </c:pt>
                <c:pt idx="446">
                  <c:v>4.3049999999999997</c:v>
                </c:pt>
                <c:pt idx="447">
                  <c:v>4.3</c:v>
                </c:pt>
                <c:pt idx="448">
                  <c:v>4.3949999999999996</c:v>
                </c:pt>
                <c:pt idx="449">
                  <c:v>4.3499999999999996</c:v>
                </c:pt>
                <c:pt idx="450">
                  <c:v>4.3099999999999996</c:v>
                </c:pt>
                <c:pt idx="451">
                  <c:v>4.4349999999999996</c:v>
                </c:pt>
                <c:pt idx="452">
                  <c:v>4.4349999999999996</c:v>
                </c:pt>
                <c:pt idx="453">
                  <c:v>4.4349999999999996</c:v>
                </c:pt>
                <c:pt idx="454">
                  <c:v>4.4349999999999996</c:v>
                </c:pt>
                <c:pt idx="455">
                  <c:v>4.3449999999999998</c:v>
                </c:pt>
                <c:pt idx="456">
                  <c:v>4.3449999999999998</c:v>
                </c:pt>
                <c:pt idx="457">
                  <c:v>4.4450000000000003</c:v>
                </c:pt>
                <c:pt idx="458">
                  <c:v>4.4450000000000003</c:v>
                </c:pt>
                <c:pt idx="459">
                  <c:v>4.4450000000000003</c:v>
                </c:pt>
                <c:pt idx="460">
                  <c:v>4.4450000000000003</c:v>
                </c:pt>
                <c:pt idx="461">
                  <c:v>4.54</c:v>
                </c:pt>
                <c:pt idx="462">
                  <c:v>4.5199999999999996</c:v>
                </c:pt>
                <c:pt idx="463">
                  <c:v>4.5999999999999996</c:v>
                </c:pt>
                <c:pt idx="464">
                  <c:v>4.5199999999999996</c:v>
                </c:pt>
                <c:pt idx="465">
                  <c:v>4.6100000000000003</c:v>
                </c:pt>
                <c:pt idx="466">
                  <c:v>4.6100000000000003</c:v>
                </c:pt>
                <c:pt idx="467">
                  <c:v>4.6100000000000003</c:v>
                </c:pt>
                <c:pt idx="468">
                  <c:v>4.59</c:v>
                </c:pt>
                <c:pt idx="469">
                  <c:v>4.6050000000000004</c:v>
                </c:pt>
                <c:pt idx="470">
                  <c:v>4.5350000000000001</c:v>
                </c:pt>
                <c:pt idx="471">
                  <c:v>4.5350000000000001</c:v>
                </c:pt>
                <c:pt idx="472">
                  <c:v>4.5350000000000001</c:v>
                </c:pt>
                <c:pt idx="473">
                  <c:v>4.5350000000000001</c:v>
                </c:pt>
                <c:pt idx="474">
                  <c:v>4.5350000000000001</c:v>
                </c:pt>
                <c:pt idx="475">
                  <c:v>4.75</c:v>
                </c:pt>
                <c:pt idx="476">
                  <c:v>4.7</c:v>
                </c:pt>
                <c:pt idx="477">
                  <c:v>4.75</c:v>
                </c:pt>
                <c:pt idx="478">
                  <c:v>4.78</c:v>
                </c:pt>
                <c:pt idx="479">
                  <c:v>4.6849999999999996</c:v>
                </c:pt>
                <c:pt idx="480">
                  <c:v>4.6849999999999996</c:v>
                </c:pt>
                <c:pt idx="481">
                  <c:v>4.6849999999999996</c:v>
                </c:pt>
                <c:pt idx="482">
                  <c:v>4.75</c:v>
                </c:pt>
                <c:pt idx="483">
                  <c:v>4.76</c:v>
                </c:pt>
                <c:pt idx="484">
                  <c:v>4.6849999999999996</c:v>
                </c:pt>
                <c:pt idx="485">
                  <c:v>4.6849999999999996</c:v>
                </c:pt>
                <c:pt idx="486">
                  <c:v>4.63</c:v>
                </c:pt>
                <c:pt idx="487">
                  <c:v>4.63</c:v>
                </c:pt>
                <c:pt idx="488">
                  <c:v>4.63</c:v>
                </c:pt>
                <c:pt idx="489">
                  <c:v>4.5949999999999998</c:v>
                </c:pt>
                <c:pt idx="490">
                  <c:v>4.6349999999999998</c:v>
                </c:pt>
                <c:pt idx="491">
                  <c:v>4.7</c:v>
                </c:pt>
                <c:pt idx="492">
                  <c:v>4.5949999999999998</c:v>
                </c:pt>
                <c:pt idx="493">
                  <c:v>4.43</c:v>
                </c:pt>
                <c:pt idx="494">
                  <c:v>4.43</c:v>
                </c:pt>
                <c:pt idx="495">
                  <c:v>4.43</c:v>
                </c:pt>
                <c:pt idx="496">
                  <c:v>4.37</c:v>
                </c:pt>
                <c:pt idx="497">
                  <c:v>4.3250000000000002</c:v>
                </c:pt>
                <c:pt idx="498">
                  <c:v>4.2949999999999999</c:v>
                </c:pt>
                <c:pt idx="499">
                  <c:v>4.28</c:v>
                </c:pt>
                <c:pt idx="500">
                  <c:v>4.3449999999999998</c:v>
                </c:pt>
                <c:pt idx="501">
                  <c:v>4.3449999999999998</c:v>
                </c:pt>
                <c:pt idx="502">
                  <c:v>4.3449999999999998</c:v>
                </c:pt>
                <c:pt idx="503">
                  <c:v>4.4349999999999996</c:v>
                </c:pt>
                <c:pt idx="504">
                  <c:v>4.4249999999999998</c:v>
                </c:pt>
                <c:pt idx="505">
                  <c:v>4.4749999999999996</c:v>
                </c:pt>
                <c:pt idx="506">
                  <c:v>4.34</c:v>
                </c:pt>
                <c:pt idx="507">
                  <c:v>4.28</c:v>
                </c:pt>
                <c:pt idx="508">
                  <c:v>4.28</c:v>
                </c:pt>
                <c:pt idx="509">
                  <c:v>4.28</c:v>
                </c:pt>
                <c:pt idx="510">
                  <c:v>4.28</c:v>
                </c:pt>
                <c:pt idx="511">
                  <c:v>4.38</c:v>
                </c:pt>
                <c:pt idx="512">
                  <c:v>4.43</c:v>
                </c:pt>
                <c:pt idx="513">
                  <c:v>4.55</c:v>
                </c:pt>
                <c:pt idx="514">
                  <c:v>4.55</c:v>
                </c:pt>
                <c:pt idx="515">
                  <c:v>4.53</c:v>
                </c:pt>
                <c:pt idx="516">
                  <c:v>4.53</c:v>
                </c:pt>
                <c:pt idx="517">
                  <c:v>4.66</c:v>
                </c:pt>
                <c:pt idx="518">
                  <c:v>4.6749999999999998</c:v>
                </c:pt>
                <c:pt idx="519">
                  <c:v>4.625</c:v>
                </c:pt>
                <c:pt idx="520">
                  <c:v>4.6849999999999996</c:v>
                </c:pt>
                <c:pt idx="521">
                  <c:v>4.7</c:v>
                </c:pt>
                <c:pt idx="522">
                  <c:v>4.7</c:v>
                </c:pt>
                <c:pt idx="523">
                  <c:v>4.7</c:v>
                </c:pt>
                <c:pt idx="524">
                  <c:v>4.7249999999999996</c:v>
                </c:pt>
                <c:pt idx="525">
                  <c:v>4.62</c:v>
                </c:pt>
                <c:pt idx="526">
                  <c:v>4.5449999999999999</c:v>
                </c:pt>
                <c:pt idx="527">
                  <c:v>4.5350000000000001</c:v>
                </c:pt>
                <c:pt idx="528">
                  <c:v>4.7</c:v>
                </c:pt>
                <c:pt idx="529">
                  <c:v>4.7</c:v>
                </c:pt>
                <c:pt idx="530">
                  <c:v>4.7</c:v>
                </c:pt>
                <c:pt idx="531">
                  <c:v>4.71</c:v>
                </c:pt>
                <c:pt idx="532">
                  <c:v>4.6749999999999998</c:v>
                </c:pt>
                <c:pt idx="533">
                  <c:v>4.7149999999999999</c:v>
                </c:pt>
                <c:pt idx="534">
                  <c:v>4.6550000000000002</c:v>
                </c:pt>
                <c:pt idx="535">
                  <c:v>4.54</c:v>
                </c:pt>
                <c:pt idx="536">
                  <c:v>4.54</c:v>
                </c:pt>
                <c:pt idx="537">
                  <c:v>4.54</c:v>
                </c:pt>
                <c:pt idx="538">
                  <c:v>4.4950000000000001</c:v>
                </c:pt>
                <c:pt idx="539">
                  <c:v>4.5999999999999996</c:v>
                </c:pt>
                <c:pt idx="540">
                  <c:v>4.6449999999999996</c:v>
                </c:pt>
                <c:pt idx="541">
                  <c:v>4.59</c:v>
                </c:pt>
                <c:pt idx="542">
                  <c:v>4.4000000000000004</c:v>
                </c:pt>
                <c:pt idx="543">
                  <c:v>4.4000000000000004</c:v>
                </c:pt>
                <c:pt idx="544">
                  <c:v>4.4000000000000004</c:v>
                </c:pt>
                <c:pt idx="545">
                  <c:v>4.45</c:v>
                </c:pt>
                <c:pt idx="546">
                  <c:v>4.4450000000000003</c:v>
                </c:pt>
                <c:pt idx="547">
                  <c:v>4.4050000000000002</c:v>
                </c:pt>
                <c:pt idx="548">
                  <c:v>4.2949999999999999</c:v>
                </c:pt>
                <c:pt idx="549">
                  <c:v>4.2949999999999999</c:v>
                </c:pt>
                <c:pt idx="550">
                  <c:v>4.2949999999999999</c:v>
                </c:pt>
                <c:pt idx="551">
                  <c:v>4.2949999999999999</c:v>
                </c:pt>
                <c:pt idx="552">
                  <c:v>4.28</c:v>
                </c:pt>
                <c:pt idx="553">
                  <c:v>4.17</c:v>
                </c:pt>
                <c:pt idx="554">
                  <c:v>4.18</c:v>
                </c:pt>
                <c:pt idx="555">
                  <c:v>4.1449999999999996</c:v>
                </c:pt>
                <c:pt idx="556">
                  <c:v>4.08</c:v>
                </c:pt>
                <c:pt idx="557">
                  <c:v>4.08</c:v>
                </c:pt>
                <c:pt idx="558">
                  <c:v>4.08</c:v>
                </c:pt>
                <c:pt idx="559">
                  <c:v>4.1349999999999998</c:v>
                </c:pt>
                <c:pt idx="560">
                  <c:v>4.0999999999999996</c:v>
                </c:pt>
                <c:pt idx="561">
                  <c:v>4.09</c:v>
                </c:pt>
                <c:pt idx="562">
                  <c:v>4.0199999999999996</c:v>
                </c:pt>
                <c:pt idx="563">
                  <c:v>3.89</c:v>
                </c:pt>
                <c:pt idx="564">
                  <c:v>3.89</c:v>
                </c:pt>
                <c:pt idx="565">
                  <c:v>3.89</c:v>
                </c:pt>
                <c:pt idx="566">
                  <c:v>3.8650000000000002</c:v>
                </c:pt>
                <c:pt idx="567">
                  <c:v>3.83</c:v>
                </c:pt>
                <c:pt idx="568">
                  <c:v>3.82</c:v>
                </c:pt>
                <c:pt idx="569">
                  <c:v>3.82</c:v>
                </c:pt>
                <c:pt idx="570">
                  <c:v>3.8250000000000002</c:v>
                </c:pt>
                <c:pt idx="571">
                  <c:v>3.8250000000000002</c:v>
                </c:pt>
                <c:pt idx="572">
                  <c:v>3.8250000000000002</c:v>
                </c:pt>
                <c:pt idx="573">
                  <c:v>3.8250000000000002</c:v>
                </c:pt>
                <c:pt idx="574">
                  <c:v>3.74</c:v>
                </c:pt>
                <c:pt idx="575">
                  <c:v>3.74</c:v>
                </c:pt>
                <c:pt idx="576">
                  <c:v>3.7450000000000001</c:v>
                </c:pt>
                <c:pt idx="577">
                  <c:v>3.79</c:v>
                </c:pt>
                <c:pt idx="578">
                  <c:v>3.79</c:v>
                </c:pt>
                <c:pt idx="579">
                  <c:v>3.79</c:v>
                </c:pt>
                <c:pt idx="580">
                  <c:v>3.81</c:v>
                </c:pt>
                <c:pt idx="581">
                  <c:v>3.87</c:v>
                </c:pt>
                <c:pt idx="582">
                  <c:v>3.9950000000000001</c:v>
                </c:pt>
                <c:pt idx="583">
                  <c:v>4.0149999999999997</c:v>
                </c:pt>
                <c:pt idx="584">
                  <c:v>3.96</c:v>
                </c:pt>
                <c:pt idx="585">
                  <c:v>3.96</c:v>
                </c:pt>
                <c:pt idx="586">
                  <c:v>3.96</c:v>
                </c:pt>
                <c:pt idx="587">
                  <c:v>4.05</c:v>
                </c:pt>
                <c:pt idx="588">
                  <c:v>4</c:v>
                </c:pt>
                <c:pt idx="589">
                  <c:v>3.9449999999999998</c:v>
                </c:pt>
                <c:pt idx="590">
                  <c:v>3.9</c:v>
                </c:pt>
                <c:pt idx="591">
                  <c:v>3.8650000000000002</c:v>
                </c:pt>
                <c:pt idx="592">
                  <c:v>3.8650000000000002</c:v>
                </c:pt>
                <c:pt idx="593">
                  <c:v>3.8650000000000002</c:v>
                </c:pt>
                <c:pt idx="594">
                  <c:v>3.8650000000000002</c:v>
                </c:pt>
                <c:pt idx="595">
                  <c:v>3.94</c:v>
                </c:pt>
                <c:pt idx="596">
                  <c:v>3.92</c:v>
                </c:pt>
                <c:pt idx="597">
                  <c:v>3.93</c:v>
                </c:pt>
                <c:pt idx="598">
                  <c:v>3.93</c:v>
                </c:pt>
                <c:pt idx="599">
                  <c:v>3.93</c:v>
                </c:pt>
                <c:pt idx="600">
                  <c:v>3.93</c:v>
                </c:pt>
                <c:pt idx="601">
                  <c:v>3.9950000000000001</c:v>
                </c:pt>
                <c:pt idx="602">
                  <c:v>3.97</c:v>
                </c:pt>
                <c:pt idx="603">
                  <c:v>4.0149999999999997</c:v>
                </c:pt>
                <c:pt idx="604">
                  <c:v>4</c:v>
                </c:pt>
                <c:pt idx="605">
                  <c:v>4</c:v>
                </c:pt>
                <c:pt idx="606">
                  <c:v>4</c:v>
                </c:pt>
                <c:pt idx="607">
                  <c:v>4.0149999999999997</c:v>
                </c:pt>
                <c:pt idx="608">
                  <c:v>4.0149999999999997</c:v>
                </c:pt>
                <c:pt idx="609">
                  <c:v>4</c:v>
                </c:pt>
                <c:pt idx="610">
                  <c:v>3.9249999999999998</c:v>
                </c:pt>
                <c:pt idx="611">
                  <c:v>3.875</c:v>
                </c:pt>
                <c:pt idx="612">
                  <c:v>3.83</c:v>
                </c:pt>
                <c:pt idx="613">
                  <c:v>3.83</c:v>
                </c:pt>
                <c:pt idx="614">
                  <c:v>3.83</c:v>
                </c:pt>
                <c:pt idx="615">
                  <c:v>3.84</c:v>
                </c:pt>
                <c:pt idx="616">
                  <c:v>3.9550000000000001</c:v>
                </c:pt>
                <c:pt idx="617">
                  <c:v>3.95</c:v>
                </c:pt>
                <c:pt idx="618">
                  <c:v>3.8650000000000002</c:v>
                </c:pt>
                <c:pt idx="619">
                  <c:v>3.85</c:v>
                </c:pt>
                <c:pt idx="620">
                  <c:v>3.85</c:v>
                </c:pt>
                <c:pt idx="621">
                  <c:v>3.85</c:v>
                </c:pt>
                <c:pt idx="622">
                  <c:v>3.9350000000000001</c:v>
                </c:pt>
                <c:pt idx="623">
                  <c:v>3.9</c:v>
                </c:pt>
                <c:pt idx="624">
                  <c:v>4.0599999999999996</c:v>
                </c:pt>
                <c:pt idx="625">
                  <c:v>4.05</c:v>
                </c:pt>
                <c:pt idx="626">
                  <c:v>3.94</c:v>
                </c:pt>
                <c:pt idx="627">
                  <c:v>3.94</c:v>
                </c:pt>
                <c:pt idx="628">
                  <c:v>3.94</c:v>
                </c:pt>
                <c:pt idx="629">
                  <c:v>3.91</c:v>
                </c:pt>
                <c:pt idx="630">
                  <c:v>3.92</c:v>
                </c:pt>
                <c:pt idx="631">
                  <c:v>3.88</c:v>
                </c:pt>
                <c:pt idx="632">
                  <c:v>3.91</c:v>
                </c:pt>
                <c:pt idx="633">
                  <c:v>3.9249999999999998</c:v>
                </c:pt>
                <c:pt idx="634">
                  <c:v>3.9249999999999998</c:v>
                </c:pt>
                <c:pt idx="635">
                  <c:v>3.9249999999999998</c:v>
                </c:pt>
                <c:pt idx="636">
                  <c:v>4.0149999999999997</c:v>
                </c:pt>
                <c:pt idx="637">
                  <c:v>4.04</c:v>
                </c:pt>
                <c:pt idx="638">
                  <c:v>4.05</c:v>
                </c:pt>
                <c:pt idx="639">
                  <c:v>3.8650000000000002</c:v>
                </c:pt>
                <c:pt idx="640">
                  <c:v>3.85</c:v>
                </c:pt>
                <c:pt idx="641">
                  <c:v>3.85</c:v>
                </c:pt>
                <c:pt idx="642">
                  <c:v>3.85</c:v>
                </c:pt>
                <c:pt idx="643">
                  <c:v>3.9049999999999998</c:v>
                </c:pt>
                <c:pt idx="644">
                  <c:v>3.9</c:v>
                </c:pt>
                <c:pt idx="645">
                  <c:v>3.89</c:v>
                </c:pt>
                <c:pt idx="646">
                  <c:v>3.8650000000000002</c:v>
                </c:pt>
                <c:pt idx="647">
                  <c:v>3.83</c:v>
                </c:pt>
                <c:pt idx="648">
                  <c:v>3.83</c:v>
                </c:pt>
                <c:pt idx="649">
                  <c:v>3.83</c:v>
                </c:pt>
                <c:pt idx="650">
                  <c:v>3.77</c:v>
                </c:pt>
                <c:pt idx="651">
                  <c:v>3.86</c:v>
                </c:pt>
                <c:pt idx="652">
                  <c:v>3.7349999999999999</c:v>
                </c:pt>
                <c:pt idx="653">
                  <c:v>3.71</c:v>
                </c:pt>
                <c:pt idx="654">
                  <c:v>3.6150000000000002</c:v>
                </c:pt>
                <c:pt idx="655">
                  <c:v>3.6150000000000002</c:v>
                </c:pt>
                <c:pt idx="656">
                  <c:v>3.6150000000000002</c:v>
                </c:pt>
                <c:pt idx="657">
                  <c:v>3.62</c:v>
                </c:pt>
                <c:pt idx="658">
                  <c:v>3.645</c:v>
                </c:pt>
                <c:pt idx="659">
                  <c:v>3.62</c:v>
                </c:pt>
                <c:pt idx="660">
                  <c:v>3.53</c:v>
                </c:pt>
                <c:pt idx="661">
                  <c:v>3.4550000000000001</c:v>
                </c:pt>
                <c:pt idx="662">
                  <c:v>3.4550000000000001</c:v>
                </c:pt>
                <c:pt idx="663">
                  <c:v>3.4550000000000001</c:v>
                </c:pt>
                <c:pt idx="664">
                  <c:v>3.5</c:v>
                </c:pt>
                <c:pt idx="665">
                  <c:v>3.46</c:v>
                </c:pt>
                <c:pt idx="666">
                  <c:v>3.5</c:v>
                </c:pt>
                <c:pt idx="667">
                  <c:v>3.63</c:v>
                </c:pt>
                <c:pt idx="668">
                  <c:v>3.5350000000000001</c:v>
                </c:pt>
                <c:pt idx="669">
                  <c:v>3.5350000000000001</c:v>
                </c:pt>
                <c:pt idx="670">
                  <c:v>3.5350000000000001</c:v>
                </c:pt>
                <c:pt idx="671">
                  <c:v>3.46</c:v>
                </c:pt>
                <c:pt idx="672">
                  <c:v>3.4550000000000001</c:v>
                </c:pt>
                <c:pt idx="673">
                  <c:v>3.67</c:v>
                </c:pt>
                <c:pt idx="674">
                  <c:v>3.835</c:v>
                </c:pt>
                <c:pt idx="675">
                  <c:v>4.03</c:v>
                </c:pt>
                <c:pt idx="676">
                  <c:v>4.03</c:v>
                </c:pt>
                <c:pt idx="677">
                  <c:v>4.03</c:v>
                </c:pt>
                <c:pt idx="678">
                  <c:v>4.12</c:v>
                </c:pt>
                <c:pt idx="679">
                  <c:v>4.0750000000000002</c:v>
                </c:pt>
                <c:pt idx="680">
                  <c:v>4.16</c:v>
                </c:pt>
                <c:pt idx="681">
                  <c:v>4.165</c:v>
                </c:pt>
                <c:pt idx="682">
                  <c:v>3.9350000000000001</c:v>
                </c:pt>
                <c:pt idx="683">
                  <c:v>3.9350000000000001</c:v>
                </c:pt>
                <c:pt idx="684">
                  <c:v>3.9350000000000001</c:v>
                </c:pt>
                <c:pt idx="685">
                  <c:v>4.22</c:v>
                </c:pt>
                <c:pt idx="686">
                  <c:v>4.2949999999999999</c:v>
                </c:pt>
                <c:pt idx="687">
                  <c:v>4.4400000000000004</c:v>
                </c:pt>
                <c:pt idx="688">
                  <c:v>4.42</c:v>
                </c:pt>
                <c:pt idx="689">
                  <c:v>4.3</c:v>
                </c:pt>
                <c:pt idx="690">
                  <c:v>4.3</c:v>
                </c:pt>
                <c:pt idx="691">
                  <c:v>4.3</c:v>
                </c:pt>
                <c:pt idx="692">
                  <c:v>4.0949999999999998</c:v>
                </c:pt>
                <c:pt idx="693">
                  <c:v>4.0750000000000002</c:v>
                </c:pt>
                <c:pt idx="694">
                  <c:v>4.0750000000000002</c:v>
                </c:pt>
                <c:pt idx="695">
                  <c:v>4.0750000000000002</c:v>
                </c:pt>
                <c:pt idx="696">
                  <c:v>4.0750000000000002</c:v>
                </c:pt>
                <c:pt idx="697">
                  <c:v>4.0750000000000002</c:v>
                </c:pt>
                <c:pt idx="698">
                  <c:v>4.1399999999999997</c:v>
                </c:pt>
                <c:pt idx="699">
                  <c:v>3.83</c:v>
                </c:pt>
                <c:pt idx="700">
                  <c:v>3.62</c:v>
                </c:pt>
                <c:pt idx="701">
                  <c:v>3.53</c:v>
                </c:pt>
                <c:pt idx="702">
                  <c:v>3.42</c:v>
                </c:pt>
                <c:pt idx="703">
                  <c:v>3.2450000000000001</c:v>
                </c:pt>
                <c:pt idx="704">
                  <c:v>3.2450000000000001</c:v>
                </c:pt>
                <c:pt idx="705">
                  <c:v>3.2450000000000001</c:v>
                </c:pt>
                <c:pt idx="706">
                  <c:v>3.39</c:v>
                </c:pt>
                <c:pt idx="707">
                  <c:v>3.4550000000000001</c:v>
                </c:pt>
                <c:pt idx="708">
                  <c:v>3.4350000000000001</c:v>
                </c:pt>
                <c:pt idx="709">
                  <c:v>3.4249999999999998</c:v>
                </c:pt>
                <c:pt idx="710">
                  <c:v>3.395</c:v>
                </c:pt>
                <c:pt idx="711">
                  <c:v>3.395</c:v>
                </c:pt>
                <c:pt idx="712">
                  <c:v>3.395</c:v>
                </c:pt>
                <c:pt idx="713">
                  <c:v>3.585</c:v>
                </c:pt>
                <c:pt idx="714">
                  <c:v>3.49</c:v>
                </c:pt>
                <c:pt idx="715">
                  <c:v>3.6150000000000002</c:v>
                </c:pt>
                <c:pt idx="716">
                  <c:v>3.5950000000000002</c:v>
                </c:pt>
                <c:pt idx="717">
                  <c:v>3.3149999999999999</c:v>
                </c:pt>
                <c:pt idx="718">
                  <c:v>3.3149999999999999</c:v>
                </c:pt>
                <c:pt idx="719">
                  <c:v>3.3149999999999999</c:v>
                </c:pt>
                <c:pt idx="720">
                  <c:v>2.89</c:v>
                </c:pt>
                <c:pt idx="721">
                  <c:v>2.7250000000000001</c:v>
                </c:pt>
                <c:pt idx="722">
                  <c:v>2.6749999999999998</c:v>
                </c:pt>
                <c:pt idx="723">
                  <c:v>2.6749999999999998</c:v>
                </c:pt>
                <c:pt idx="724">
                  <c:v>2.6749999999999998</c:v>
                </c:pt>
                <c:pt idx="725">
                  <c:v>2.6749999999999998</c:v>
                </c:pt>
                <c:pt idx="726">
                  <c:v>2.6749999999999998</c:v>
                </c:pt>
                <c:pt idx="727">
                  <c:v>3.02</c:v>
                </c:pt>
                <c:pt idx="728">
                  <c:v>3.03</c:v>
                </c:pt>
                <c:pt idx="729">
                  <c:v>2.9249999999999998</c:v>
                </c:pt>
                <c:pt idx="730">
                  <c:v>2.9249999999999998</c:v>
                </c:pt>
                <c:pt idx="731">
                  <c:v>2.9950000000000001</c:v>
                </c:pt>
                <c:pt idx="732">
                  <c:v>2.9950000000000001</c:v>
                </c:pt>
                <c:pt idx="733">
                  <c:v>2.9950000000000001</c:v>
                </c:pt>
                <c:pt idx="734">
                  <c:v>3.105</c:v>
                </c:pt>
                <c:pt idx="735">
                  <c:v>2.915</c:v>
                </c:pt>
                <c:pt idx="736">
                  <c:v>3.1150000000000002</c:v>
                </c:pt>
                <c:pt idx="737">
                  <c:v>2.88</c:v>
                </c:pt>
                <c:pt idx="738">
                  <c:v>2.8849999999999998</c:v>
                </c:pt>
                <c:pt idx="739">
                  <c:v>2.8849999999999998</c:v>
                </c:pt>
                <c:pt idx="740">
                  <c:v>2.8849999999999998</c:v>
                </c:pt>
                <c:pt idx="741">
                  <c:v>2.8849999999999998</c:v>
                </c:pt>
                <c:pt idx="742">
                  <c:v>2.8650000000000002</c:v>
                </c:pt>
                <c:pt idx="743">
                  <c:v>3.13</c:v>
                </c:pt>
                <c:pt idx="744">
                  <c:v>3.2349999999999999</c:v>
                </c:pt>
                <c:pt idx="745">
                  <c:v>3.05</c:v>
                </c:pt>
                <c:pt idx="746">
                  <c:v>3.05</c:v>
                </c:pt>
                <c:pt idx="747">
                  <c:v>3.05</c:v>
                </c:pt>
                <c:pt idx="748">
                  <c:v>3.05</c:v>
                </c:pt>
                <c:pt idx="749">
                  <c:v>2.86</c:v>
                </c:pt>
                <c:pt idx="750">
                  <c:v>2.84</c:v>
                </c:pt>
                <c:pt idx="751">
                  <c:v>2.8250000000000002</c:v>
                </c:pt>
                <c:pt idx="752">
                  <c:v>2.835</c:v>
                </c:pt>
                <c:pt idx="753">
                  <c:v>2.835</c:v>
                </c:pt>
                <c:pt idx="754">
                  <c:v>2.835</c:v>
                </c:pt>
                <c:pt idx="755">
                  <c:v>2.7749999999999999</c:v>
                </c:pt>
                <c:pt idx="756">
                  <c:v>2.75</c:v>
                </c:pt>
                <c:pt idx="757">
                  <c:v>2.7349999999999999</c:v>
                </c:pt>
                <c:pt idx="758">
                  <c:v>2.7349999999999999</c:v>
                </c:pt>
                <c:pt idx="759">
                  <c:v>2.52</c:v>
                </c:pt>
                <c:pt idx="760">
                  <c:v>2.52</c:v>
                </c:pt>
                <c:pt idx="761">
                  <c:v>2.54</c:v>
                </c:pt>
                <c:pt idx="762">
                  <c:v>2.5150000000000001</c:v>
                </c:pt>
                <c:pt idx="763">
                  <c:v>2.5950000000000002</c:v>
                </c:pt>
                <c:pt idx="764">
                  <c:v>2.46</c:v>
                </c:pt>
                <c:pt idx="765">
                  <c:v>2.4049999999999998</c:v>
                </c:pt>
                <c:pt idx="766">
                  <c:v>2.4049999999999998</c:v>
                </c:pt>
                <c:pt idx="767">
                  <c:v>2.4049999999999998</c:v>
                </c:pt>
                <c:pt idx="768">
                  <c:v>2.4550000000000001</c:v>
                </c:pt>
                <c:pt idx="769">
                  <c:v>2.5249999999999999</c:v>
                </c:pt>
                <c:pt idx="770">
                  <c:v>2.71</c:v>
                </c:pt>
                <c:pt idx="771">
                  <c:v>2.7</c:v>
                </c:pt>
                <c:pt idx="772">
                  <c:v>2.6150000000000002</c:v>
                </c:pt>
                <c:pt idx="773">
                  <c:v>2.6150000000000002</c:v>
                </c:pt>
                <c:pt idx="774">
                  <c:v>2.6150000000000002</c:v>
                </c:pt>
                <c:pt idx="775">
                  <c:v>2.6150000000000002</c:v>
                </c:pt>
                <c:pt idx="776">
                  <c:v>2.6949999999999998</c:v>
                </c:pt>
                <c:pt idx="777">
                  <c:v>2.6949999999999998</c:v>
                </c:pt>
                <c:pt idx="778">
                  <c:v>2.7</c:v>
                </c:pt>
                <c:pt idx="779">
                  <c:v>2.89</c:v>
                </c:pt>
                <c:pt idx="780">
                  <c:v>2.89</c:v>
                </c:pt>
                <c:pt idx="781">
                  <c:v>2.89</c:v>
                </c:pt>
                <c:pt idx="782">
                  <c:v>3.165</c:v>
                </c:pt>
                <c:pt idx="783">
                  <c:v>2.9649999999999999</c:v>
                </c:pt>
                <c:pt idx="784">
                  <c:v>3.02</c:v>
                </c:pt>
                <c:pt idx="785">
                  <c:v>2.93</c:v>
                </c:pt>
                <c:pt idx="786">
                  <c:v>2.93</c:v>
                </c:pt>
                <c:pt idx="787">
                  <c:v>2.6349999999999998</c:v>
                </c:pt>
                <c:pt idx="788">
                  <c:v>2.6349999999999998</c:v>
                </c:pt>
                <c:pt idx="789">
                  <c:v>2.77</c:v>
                </c:pt>
                <c:pt idx="790">
                  <c:v>2.95</c:v>
                </c:pt>
                <c:pt idx="791">
                  <c:v>3.29</c:v>
                </c:pt>
                <c:pt idx="792">
                  <c:v>3.085</c:v>
                </c:pt>
                <c:pt idx="793">
                  <c:v>2.8</c:v>
                </c:pt>
                <c:pt idx="794">
                  <c:v>2.8</c:v>
                </c:pt>
                <c:pt idx="795">
                  <c:v>2.8</c:v>
                </c:pt>
                <c:pt idx="796">
                  <c:v>2.71</c:v>
                </c:pt>
                <c:pt idx="797">
                  <c:v>2.62</c:v>
                </c:pt>
                <c:pt idx="798">
                  <c:v>2.625</c:v>
                </c:pt>
                <c:pt idx="799">
                  <c:v>2.71</c:v>
                </c:pt>
                <c:pt idx="800">
                  <c:v>2.6150000000000002</c:v>
                </c:pt>
                <c:pt idx="801">
                  <c:v>2.6150000000000002</c:v>
                </c:pt>
                <c:pt idx="802">
                  <c:v>2.6150000000000002</c:v>
                </c:pt>
                <c:pt idx="803">
                  <c:v>2.5499999999999998</c:v>
                </c:pt>
                <c:pt idx="804">
                  <c:v>2.65</c:v>
                </c:pt>
                <c:pt idx="805">
                  <c:v>2.65</c:v>
                </c:pt>
                <c:pt idx="806">
                  <c:v>2.72</c:v>
                </c:pt>
                <c:pt idx="807">
                  <c:v>2.64</c:v>
                </c:pt>
                <c:pt idx="808">
                  <c:v>2.5499999999999998</c:v>
                </c:pt>
                <c:pt idx="809">
                  <c:v>2.6150000000000002</c:v>
                </c:pt>
                <c:pt idx="810">
                  <c:v>2.52</c:v>
                </c:pt>
                <c:pt idx="811">
                  <c:v>2.52</c:v>
                </c:pt>
                <c:pt idx="812">
                  <c:v>2.52</c:v>
                </c:pt>
                <c:pt idx="813">
                  <c:v>2.5499999999999998</c:v>
                </c:pt>
                <c:pt idx="814">
                  <c:v>2.6150000000000002</c:v>
                </c:pt>
                <c:pt idx="815">
                  <c:v>2.59</c:v>
                </c:pt>
                <c:pt idx="816">
                  <c:v>2.58</c:v>
                </c:pt>
                <c:pt idx="817">
                  <c:v>2.58</c:v>
                </c:pt>
                <c:pt idx="818">
                  <c:v>2.58</c:v>
                </c:pt>
                <c:pt idx="819">
                  <c:v>2.58</c:v>
                </c:pt>
                <c:pt idx="820">
                  <c:v>2.605</c:v>
                </c:pt>
                <c:pt idx="821">
                  <c:v>2.6349999999999998</c:v>
                </c:pt>
                <c:pt idx="822">
                  <c:v>2.645</c:v>
                </c:pt>
                <c:pt idx="823">
                  <c:v>2.58</c:v>
                </c:pt>
                <c:pt idx="824">
                  <c:v>2.5</c:v>
                </c:pt>
                <c:pt idx="825">
                  <c:v>2.5</c:v>
                </c:pt>
                <c:pt idx="826">
                  <c:v>2.5</c:v>
                </c:pt>
                <c:pt idx="827">
                  <c:v>2.5350000000000001</c:v>
                </c:pt>
                <c:pt idx="828">
                  <c:v>2.5449999999999999</c:v>
                </c:pt>
                <c:pt idx="829">
                  <c:v>2.5550000000000002</c:v>
                </c:pt>
                <c:pt idx="830">
                  <c:v>2.5499999999999998</c:v>
                </c:pt>
                <c:pt idx="831">
                  <c:v>2.6349999999999998</c:v>
                </c:pt>
                <c:pt idx="832">
                  <c:v>2.6349999999999998</c:v>
                </c:pt>
                <c:pt idx="833">
                  <c:v>2.6349999999999998</c:v>
                </c:pt>
                <c:pt idx="834">
                  <c:v>2.5499999999999998</c:v>
                </c:pt>
                <c:pt idx="835">
                  <c:v>2.5499999999999998</c:v>
                </c:pt>
                <c:pt idx="836">
                  <c:v>2.5499999999999998</c:v>
                </c:pt>
                <c:pt idx="837">
                  <c:v>2.5049999999999999</c:v>
                </c:pt>
                <c:pt idx="838">
                  <c:v>2.4950000000000001</c:v>
                </c:pt>
                <c:pt idx="839">
                  <c:v>2.4950000000000001</c:v>
                </c:pt>
                <c:pt idx="840">
                  <c:v>2.4950000000000001</c:v>
                </c:pt>
                <c:pt idx="841">
                  <c:v>2.52</c:v>
                </c:pt>
                <c:pt idx="842">
                  <c:v>2.5499999999999998</c:v>
                </c:pt>
                <c:pt idx="843">
                  <c:v>2.585</c:v>
                </c:pt>
                <c:pt idx="844">
                  <c:v>2.5150000000000001</c:v>
                </c:pt>
                <c:pt idx="845">
                  <c:v>2.62</c:v>
                </c:pt>
                <c:pt idx="846">
                  <c:v>2.62</c:v>
                </c:pt>
                <c:pt idx="847">
                  <c:v>2.62</c:v>
                </c:pt>
                <c:pt idx="848">
                  <c:v>2.7250000000000001</c:v>
                </c:pt>
                <c:pt idx="849">
                  <c:v>2.6949999999999998</c:v>
                </c:pt>
                <c:pt idx="850">
                  <c:v>2.6949999999999998</c:v>
                </c:pt>
                <c:pt idx="851">
                  <c:v>2.7250000000000001</c:v>
                </c:pt>
                <c:pt idx="852">
                  <c:v>2.7549999999999999</c:v>
                </c:pt>
                <c:pt idx="853">
                  <c:v>2.7549999999999999</c:v>
                </c:pt>
                <c:pt idx="854">
                  <c:v>2.7549999999999999</c:v>
                </c:pt>
                <c:pt idx="855">
                  <c:v>2.82</c:v>
                </c:pt>
                <c:pt idx="856">
                  <c:v>2.83</c:v>
                </c:pt>
                <c:pt idx="857">
                  <c:v>2.8</c:v>
                </c:pt>
                <c:pt idx="858">
                  <c:v>2.81</c:v>
                </c:pt>
                <c:pt idx="859">
                  <c:v>2.92</c:v>
                </c:pt>
                <c:pt idx="860">
                  <c:v>2.92</c:v>
                </c:pt>
                <c:pt idx="861">
                  <c:v>2.92</c:v>
                </c:pt>
                <c:pt idx="862">
                  <c:v>2.96</c:v>
                </c:pt>
                <c:pt idx="863">
                  <c:v>3.07</c:v>
                </c:pt>
                <c:pt idx="864">
                  <c:v>2.98</c:v>
                </c:pt>
                <c:pt idx="865">
                  <c:v>2.9</c:v>
                </c:pt>
                <c:pt idx="866">
                  <c:v>2.91</c:v>
                </c:pt>
                <c:pt idx="867">
                  <c:v>2.91</c:v>
                </c:pt>
                <c:pt idx="868">
                  <c:v>2.91</c:v>
                </c:pt>
                <c:pt idx="869">
                  <c:v>2.91</c:v>
                </c:pt>
                <c:pt idx="870">
                  <c:v>2.76</c:v>
                </c:pt>
                <c:pt idx="871">
                  <c:v>2.77</c:v>
                </c:pt>
                <c:pt idx="872">
                  <c:v>2.7</c:v>
                </c:pt>
                <c:pt idx="873">
                  <c:v>2.7</c:v>
                </c:pt>
                <c:pt idx="874">
                  <c:v>2.7</c:v>
                </c:pt>
                <c:pt idx="875">
                  <c:v>2.59</c:v>
                </c:pt>
                <c:pt idx="876">
                  <c:v>2.5499999999999998</c:v>
                </c:pt>
                <c:pt idx="877">
                  <c:v>2.54</c:v>
                </c:pt>
                <c:pt idx="878">
                  <c:v>2.5750000000000002</c:v>
                </c:pt>
                <c:pt idx="879">
                  <c:v>2.54</c:v>
                </c:pt>
                <c:pt idx="880">
                  <c:v>2.5499999999999998</c:v>
                </c:pt>
                <c:pt idx="881">
                  <c:v>2.5499999999999998</c:v>
                </c:pt>
                <c:pt idx="882">
                  <c:v>2.5499999999999998</c:v>
                </c:pt>
                <c:pt idx="883">
                  <c:v>2.65</c:v>
                </c:pt>
                <c:pt idx="884">
                  <c:v>2.75</c:v>
                </c:pt>
                <c:pt idx="885">
                  <c:v>2.7549999999999999</c:v>
                </c:pt>
                <c:pt idx="886">
                  <c:v>2.81</c:v>
                </c:pt>
                <c:pt idx="887">
                  <c:v>2.75</c:v>
                </c:pt>
                <c:pt idx="888">
                  <c:v>2.75</c:v>
                </c:pt>
                <c:pt idx="889">
                  <c:v>2.75</c:v>
                </c:pt>
                <c:pt idx="890">
                  <c:v>2.8</c:v>
                </c:pt>
                <c:pt idx="891">
                  <c:v>2.835</c:v>
                </c:pt>
                <c:pt idx="892">
                  <c:v>2.7949999999999999</c:v>
                </c:pt>
                <c:pt idx="893">
                  <c:v>2.7549999999999999</c:v>
                </c:pt>
                <c:pt idx="894">
                  <c:v>2.7549999999999999</c:v>
                </c:pt>
                <c:pt idx="895">
                  <c:v>2.7549999999999999</c:v>
                </c:pt>
                <c:pt idx="896">
                  <c:v>2.7749999999999999</c:v>
                </c:pt>
                <c:pt idx="897">
                  <c:v>2.79</c:v>
                </c:pt>
                <c:pt idx="898">
                  <c:v>2.74</c:v>
                </c:pt>
                <c:pt idx="899">
                  <c:v>2.75</c:v>
                </c:pt>
                <c:pt idx="900">
                  <c:v>2.75</c:v>
                </c:pt>
                <c:pt idx="901">
                  <c:v>2.75</c:v>
                </c:pt>
                <c:pt idx="902">
                  <c:v>2.75</c:v>
                </c:pt>
                <c:pt idx="903">
                  <c:v>2.82</c:v>
                </c:pt>
                <c:pt idx="904">
                  <c:v>2.7650000000000001</c:v>
                </c:pt>
                <c:pt idx="905">
                  <c:v>2.82</c:v>
                </c:pt>
                <c:pt idx="906">
                  <c:v>2.835</c:v>
                </c:pt>
                <c:pt idx="907">
                  <c:v>2.835</c:v>
                </c:pt>
                <c:pt idx="908">
                  <c:v>2.835</c:v>
                </c:pt>
                <c:pt idx="909">
                  <c:v>2.835</c:v>
                </c:pt>
                <c:pt idx="910">
                  <c:v>2.75</c:v>
                </c:pt>
                <c:pt idx="911">
                  <c:v>2.7250000000000001</c:v>
                </c:pt>
                <c:pt idx="912">
                  <c:v>2.7149999999999999</c:v>
                </c:pt>
                <c:pt idx="913">
                  <c:v>2.64</c:v>
                </c:pt>
                <c:pt idx="914">
                  <c:v>2.76</c:v>
                </c:pt>
                <c:pt idx="915">
                  <c:v>2.76</c:v>
                </c:pt>
                <c:pt idx="916">
                  <c:v>2.76</c:v>
                </c:pt>
                <c:pt idx="917">
                  <c:v>2.85</c:v>
                </c:pt>
                <c:pt idx="918">
                  <c:v>2.92</c:v>
                </c:pt>
                <c:pt idx="919">
                  <c:v>2.86</c:v>
                </c:pt>
                <c:pt idx="920">
                  <c:v>2.89</c:v>
                </c:pt>
                <c:pt idx="921">
                  <c:v>2.86</c:v>
                </c:pt>
                <c:pt idx="922">
                  <c:v>2.86</c:v>
                </c:pt>
                <c:pt idx="923">
                  <c:v>2.86</c:v>
                </c:pt>
                <c:pt idx="924">
                  <c:v>2.85</c:v>
                </c:pt>
                <c:pt idx="925">
                  <c:v>2.87</c:v>
                </c:pt>
                <c:pt idx="926">
                  <c:v>2.9</c:v>
                </c:pt>
                <c:pt idx="927">
                  <c:v>2.9</c:v>
                </c:pt>
                <c:pt idx="928">
                  <c:v>2.8149999999999999</c:v>
                </c:pt>
                <c:pt idx="929">
                  <c:v>2.8450000000000002</c:v>
                </c:pt>
                <c:pt idx="930">
                  <c:v>2.8450000000000002</c:v>
                </c:pt>
                <c:pt idx="931">
                  <c:v>2.8149999999999999</c:v>
                </c:pt>
                <c:pt idx="932">
                  <c:v>2.75</c:v>
                </c:pt>
                <c:pt idx="933">
                  <c:v>2.75</c:v>
                </c:pt>
                <c:pt idx="934">
                  <c:v>2.75</c:v>
                </c:pt>
                <c:pt idx="935">
                  <c:v>2.76</c:v>
                </c:pt>
                <c:pt idx="936">
                  <c:v>2.81</c:v>
                </c:pt>
                <c:pt idx="937">
                  <c:v>2.81</c:v>
                </c:pt>
                <c:pt idx="938">
                  <c:v>2.78</c:v>
                </c:pt>
                <c:pt idx="939">
                  <c:v>2.7850000000000001</c:v>
                </c:pt>
                <c:pt idx="940">
                  <c:v>2.7850000000000001</c:v>
                </c:pt>
                <c:pt idx="941">
                  <c:v>2.7850000000000001</c:v>
                </c:pt>
                <c:pt idx="942">
                  <c:v>2.86</c:v>
                </c:pt>
                <c:pt idx="943">
                  <c:v>2.835</c:v>
                </c:pt>
                <c:pt idx="944">
                  <c:v>2.89</c:v>
                </c:pt>
                <c:pt idx="945">
                  <c:v>2.9</c:v>
                </c:pt>
                <c:pt idx="946">
                  <c:v>2.81</c:v>
                </c:pt>
                <c:pt idx="947">
                  <c:v>2.81</c:v>
                </c:pt>
                <c:pt idx="948">
                  <c:v>2.81</c:v>
                </c:pt>
                <c:pt idx="949">
                  <c:v>2.72</c:v>
                </c:pt>
                <c:pt idx="950">
                  <c:v>2.7</c:v>
                </c:pt>
                <c:pt idx="951">
                  <c:v>2.68</c:v>
                </c:pt>
                <c:pt idx="952">
                  <c:v>2.6549999999999998</c:v>
                </c:pt>
                <c:pt idx="953">
                  <c:v>2.63</c:v>
                </c:pt>
                <c:pt idx="954">
                  <c:v>2.63</c:v>
                </c:pt>
                <c:pt idx="955">
                  <c:v>2.63</c:v>
                </c:pt>
                <c:pt idx="956">
                  <c:v>2.63</c:v>
                </c:pt>
                <c:pt idx="957">
                  <c:v>2.67</c:v>
                </c:pt>
                <c:pt idx="958">
                  <c:v>2.67</c:v>
                </c:pt>
                <c:pt idx="959">
                  <c:v>2.63</c:v>
                </c:pt>
                <c:pt idx="960">
                  <c:v>2.625</c:v>
                </c:pt>
                <c:pt idx="961">
                  <c:v>2.625</c:v>
                </c:pt>
                <c:pt idx="962">
                  <c:v>2.625</c:v>
                </c:pt>
                <c:pt idx="963">
                  <c:v>2.605</c:v>
                </c:pt>
                <c:pt idx="964">
                  <c:v>2.67</c:v>
                </c:pt>
                <c:pt idx="965">
                  <c:v>2.66</c:v>
                </c:pt>
                <c:pt idx="966">
                  <c:v>2.63</c:v>
                </c:pt>
                <c:pt idx="967">
                  <c:v>2.665</c:v>
                </c:pt>
                <c:pt idx="968">
                  <c:v>2.665</c:v>
                </c:pt>
                <c:pt idx="969">
                  <c:v>2.665</c:v>
                </c:pt>
                <c:pt idx="970">
                  <c:v>2.665</c:v>
                </c:pt>
                <c:pt idx="971">
                  <c:v>2.7050000000000001</c:v>
                </c:pt>
                <c:pt idx="972">
                  <c:v>2.7</c:v>
                </c:pt>
                <c:pt idx="973">
                  <c:v>2.6549999999999998</c:v>
                </c:pt>
                <c:pt idx="974">
                  <c:v>2.6749999999999998</c:v>
                </c:pt>
                <c:pt idx="975">
                  <c:v>2.6749999999999998</c:v>
                </c:pt>
                <c:pt idx="976">
                  <c:v>2.6749999999999998</c:v>
                </c:pt>
                <c:pt idx="977">
                  <c:v>2.66</c:v>
                </c:pt>
                <c:pt idx="978">
                  <c:v>2.66</c:v>
                </c:pt>
                <c:pt idx="979">
                  <c:v>2.6150000000000002</c:v>
                </c:pt>
                <c:pt idx="980">
                  <c:v>2.605</c:v>
                </c:pt>
                <c:pt idx="981">
                  <c:v>2.585</c:v>
                </c:pt>
                <c:pt idx="982">
                  <c:v>2.585</c:v>
                </c:pt>
                <c:pt idx="983">
                  <c:v>2.585</c:v>
                </c:pt>
                <c:pt idx="984">
                  <c:v>2.5449999999999999</c:v>
                </c:pt>
                <c:pt idx="985">
                  <c:v>2.6</c:v>
                </c:pt>
                <c:pt idx="986">
                  <c:v>2.5649999999999999</c:v>
                </c:pt>
                <c:pt idx="987">
                  <c:v>2.5099999999999998</c:v>
                </c:pt>
                <c:pt idx="988">
                  <c:v>2.52</c:v>
                </c:pt>
                <c:pt idx="989">
                  <c:v>2.52</c:v>
                </c:pt>
                <c:pt idx="990">
                  <c:v>2.52</c:v>
                </c:pt>
                <c:pt idx="991">
                  <c:v>2.52</c:v>
                </c:pt>
                <c:pt idx="992">
                  <c:v>2.52</c:v>
                </c:pt>
                <c:pt idx="993">
                  <c:v>2.5299999999999998</c:v>
                </c:pt>
                <c:pt idx="994">
                  <c:v>2.4300000000000002</c:v>
                </c:pt>
                <c:pt idx="995">
                  <c:v>2.3050000000000002</c:v>
                </c:pt>
                <c:pt idx="996">
                  <c:v>2.3050000000000002</c:v>
                </c:pt>
                <c:pt idx="997">
                  <c:v>2.3050000000000002</c:v>
                </c:pt>
                <c:pt idx="998">
                  <c:v>2.34</c:v>
                </c:pt>
                <c:pt idx="999">
                  <c:v>2.3650000000000002</c:v>
                </c:pt>
                <c:pt idx="1000">
                  <c:v>2.4550000000000001</c:v>
                </c:pt>
                <c:pt idx="1001">
                  <c:v>2.4500000000000002</c:v>
                </c:pt>
                <c:pt idx="1002">
                  <c:v>2.42</c:v>
                </c:pt>
                <c:pt idx="1003">
                  <c:v>2.42</c:v>
                </c:pt>
                <c:pt idx="1004">
                  <c:v>2.42</c:v>
                </c:pt>
                <c:pt idx="1005">
                  <c:v>2.4649999999999999</c:v>
                </c:pt>
                <c:pt idx="1006">
                  <c:v>2.38</c:v>
                </c:pt>
                <c:pt idx="1007">
                  <c:v>2.415</c:v>
                </c:pt>
                <c:pt idx="1008">
                  <c:v>2.4849999999999999</c:v>
                </c:pt>
                <c:pt idx="1009">
                  <c:v>2.395</c:v>
                </c:pt>
                <c:pt idx="1010">
                  <c:v>2.395</c:v>
                </c:pt>
                <c:pt idx="1011">
                  <c:v>2.395</c:v>
                </c:pt>
                <c:pt idx="1012">
                  <c:v>2.44</c:v>
                </c:pt>
                <c:pt idx="1013">
                  <c:v>2.4249999999999998</c:v>
                </c:pt>
                <c:pt idx="1014">
                  <c:v>2.2799999999999998</c:v>
                </c:pt>
                <c:pt idx="1015">
                  <c:v>2.3149999999999999</c:v>
                </c:pt>
                <c:pt idx="1016">
                  <c:v>2.2999999999999998</c:v>
                </c:pt>
                <c:pt idx="1017">
                  <c:v>2.2999999999999998</c:v>
                </c:pt>
                <c:pt idx="1018">
                  <c:v>2.2999999999999998</c:v>
                </c:pt>
                <c:pt idx="1019">
                  <c:v>2.19</c:v>
                </c:pt>
                <c:pt idx="1020">
                  <c:v>2.145</c:v>
                </c:pt>
                <c:pt idx="1021">
                  <c:v>2.0950000000000002</c:v>
                </c:pt>
                <c:pt idx="1022">
                  <c:v>2.0950000000000002</c:v>
                </c:pt>
                <c:pt idx="1023">
                  <c:v>1.915</c:v>
                </c:pt>
                <c:pt idx="1024">
                  <c:v>1.915</c:v>
                </c:pt>
                <c:pt idx="1025">
                  <c:v>1.845</c:v>
                </c:pt>
                <c:pt idx="1026">
                  <c:v>1.85</c:v>
                </c:pt>
                <c:pt idx="1027">
                  <c:v>2.0499999999999998</c:v>
                </c:pt>
                <c:pt idx="1028">
                  <c:v>2.0499999999999998</c:v>
                </c:pt>
                <c:pt idx="1029">
                  <c:v>2.11</c:v>
                </c:pt>
                <c:pt idx="1030">
                  <c:v>2.11</c:v>
                </c:pt>
                <c:pt idx="1031">
                  <c:v>2.11</c:v>
                </c:pt>
                <c:pt idx="1032">
                  <c:v>2.08</c:v>
                </c:pt>
                <c:pt idx="1033">
                  <c:v>2.0699999999999998</c:v>
                </c:pt>
                <c:pt idx="1034">
                  <c:v>2.06</c:v>
                </c:pt>
                <c:pt idx="1035">
                  <c:v>1.94</c:v>
                </c:pt>
                <c:pt idx="1036">
                  <c:v>1.97</c:v>
                </c:pt>
                <c:pt idx="1037">
                  <c:v>1.97</c:v>
                </c:pt>
                <c:pt idx="1038">
                  <c:v>1.97</c:v>
                </c:pt>
                <c:pt idx="1039">
                  <c:v>2.125</c:v>
                </c:pt>
                <c:pt idx="1040">
                  <c:v>2</c:v>
                </c:pt>
                <c:pt idx="1041">
                  <c:v>2.0699999999999998</c:v>
                </c:pt>
                <c:pt idx="1042">
                  <c:v>2.16</c:v>
                </c:pt>
                <c:pt idx="1043">
                  <c:v>2.2200000000000002</c:v>
                </c:pt>
                <c:pt idx="1044">
                  <c:v>2.2200000000000002</c:v>
                </c:pt>
                <c:pt idx="1045">
                  <c:v>2.2200000000000002</c:v>
                </c:pt>
                <c:pt idx="1046">
                  <c:v>2.1949999999999998</c:v>
                </c:pt>
                <c:pt idx="1047">
                  <c:v>2.085</c:v>
                </c:pt>
                <c:pt idx="1048">
                  <c:v>2.0449999999999999</c:v>
                </c:pt>
                <c:pt idx="1049">
                  <c:v>2.0449999999999999</c:v>
                </c:pt>
                <c:pt idx="1050">
                  <c:v>2.0449999999999999</c:v>
                </c:pt>
                <c:pt idx="1051">
                  <c:v>2.0449999999999999</c:v>
                </c:pt>
                <c:pt idx="1052">
                  <c:v>2.0449999999999999</c:v>
                </c:pt>
                <c:pt idx="1053">
                  <c:v>2.2149999999999999</c:v>
                </c:pt>
                <c:pt idx="1054">
                  <c:v>2.2949999999999999</c:v>
                </c:pt>
                <c:pt idx="1055">
                  <c:v>2.2250000000000001</c:v>
                </c:pt>
                <c:pt idx="1056">
                  <c:v>2.1949999999999998</c:v>
                </c:pt>
                <c:pt idx="1057">
                  <c:v>2.14</c:v>
                </c:pt>
                <c:pt idx="1058">
                  <c:v>2.14</c:v>
                </c:pt>
                <c:pt idx="1059">
                  <c:v>2.14</c:v>
                </c:pt>
                <c:pt idx="1060">
                  <c:v>2.0550000000000002</c:v>
                </c:pt>
                <c:pt idx="1061">
                  <c:v>1.9850000000000001</c:v>
                </c:pt>
                <c:pt idx="1062">
                  <c:v>2.0049999999999999</c:v>
                </c:pt>
                <c:pt idx="1063">
                  <c:v>1.9450000000000001</c:v>
                </c:pt>
                <c:pt idx="1064">
                  <c:v>1.77</c:v>
                </c:pt>
                <c:pt idx="1065">
                  <c:v>1.77</c:v>
                </c:pt>
                <c:pt idx="1066">
                  <c:v>1.77</c:v>
                </c:pt>
                <c:pt idx="1067">
                  <c:v>1.72</c:v>
                </c:pt>
                <c:pt idx="1068">
                  <c:v>1.68</c:v>
                </c:pt>
                <c:pt idx="1069">
                  <c:v>1.845</c:v>
                </c:pt>
                <c:pt idx="1070">
                  <c:v>1.7849999999999999</c:v>
                </c:pt>
                <c:pt idx="1071">
                  <c:v>1.7350000000000001</c:v>
                </c:pt>
                <c:pt idx="1072">
                  <c:v>1.7350000000000001</c:v>
                </c:pt>
                <c:pt idx="1073">
                  <c:v>1.7350000000000001</c:v>
                </c:pt>
                <c:pt idx="1074">
                  <c:v>1.7350000000000001</c:v>
                </c:pt>
                <c:pt idx="1075">
                  <c:v>1.7350000000000001</c:v>
                </c:pt>
                <c:pt idx="1076">
                  <c:v>1.7250000000000001</c:v>
                </c:pt>
                <c:pt idx="1077">
                  <c:v>1.61</c:v>
                </c:pt>
                <c:pt idx="1078">
                  <c:v>1.61</c:v>
                </c:pt>
                <c:pt idx="1079">
                  <c:v>1.61</c:v>
                </c:pt>
                <c:pt idx="1080">
                  <c:v>1.61</c:v>
                </c:pt>
                <c:pt idx="1081">
                  <c:v>2.25</c:v>
                </c:pt>
                <c:pt idx="1082">
                  <c:v>2.4849999999999999</c:v>
                </c:pt>
                <c:pt idx="1083">
                  <c:v>2.2949999999999999</c:v>
                </c:pt>
                <c:pt idx="1084">
                  <c:v>2.29</c:v>
                </c:pt>
                <c:pt idx="1085">
                  <c:v>2.29</c:v>
                </c:pt>
                <c:pt idx="1086">
                  <c:v>2.29</c:v>
                </c:pt>
                <c:pt idx="1087">
                  <c:v>2.29</c:v>
                </c:pt>
                <c:pt idx="1088">
                  <c:v>2.3849999999999998</c:v>
                </c:pt>
                <c:pt idx="1089">
                  <c:v>2.2650000000000001</c:v>
                </c:pt>
                <c:pt idx="1090">
                  <c:v>2.2850000000000001</c:v>
                </c:pt>
                <c:pt idx="1091">
                  <c:v>2.2850000000000001</c:v>
                </c:pt>
                <c:pt idx="1092">
                  <c:v>2.395</c:v>
                </c:pt>
                <c:pt idx="1093">
                  <c:v>2.395</c:v>
                </c:pt>
                <c:pt idx="1094">
                  <c:v>2.395</c:v>
                </c:pt>
                <c:pt idx="1095">
                  <c:v>2.42</c:v>
                </c:pt>
                <c:pt idx="1096">
                  <c:v>2.2850000000000001</c:v>
                </c:pt>
                <c:pt idx="1097">
                  <c:v>2.2450000000000001</c:v>
                </c:pt>
                <c:pt idx="1098">
                  <c:v>2.15</c:v>
                </c:pt>
                <c:pt idx="1099">
                  <c:v>2.1150000000000002</c:v>
                </c:pt>
                <c:pt idx="1100">
                  <c:v>2.1150000000000002</c:v>
                </c:pt>
                <c:pt idx="1101">
                  <c:v>2.1150000000000002</c:v>
                </c:pt>
                <c:pt idx="1102">
                  <c:v>2.1150000000000002</c:v>
                </c:pt>
                <c:pt idx="1103">
                  <c:v>2.0750000000000002</c:v>
                </c:pt>
                <c:pt idx="1104">
                  <c:v>2.0550000000000002</c:v>
                </c:pt>
                <c:pt idx="1105">
                  <c:v>2.15</c:v>
                </c:pt>
                <c:pt idx="1106">
                  <c:v>2.13</c:v>
                </c:pt>
                <c:pt idx="1107">
                  <c:v>2.13</c:v>
                </c:pt>
                <c:pt idx="1108">
                  <c:v>2.13</c:v>
                </c:pt>
                <c:pt idx="1109">
                  <c:v>2.0950000000000002</c:v>
                </c:pt>
                <c:pt idx="1110">
                  <c:v>2.16</c:v>
                </c:pt>
                <c:pt idx="1111">
                  <c:v>2.1749999999999998</c:v>
                </c:pt>
                <c:pt idx="1112">
                  <c:v>2.105</c:v>
                </c:pt>
                <c:pt idx="1113">
                  <c:v>2.105</c:v>
                </c:pt>
                <c:pt idx="1114">
                  <c:v>2.105</c:v>
                </c:pt>
                <c:pt idx="1115">
                  <c:v>2.2349999999999999</c:v>
                </c:pt>
                <c:pt idx="1116">
                  <c:v>2.13</c:v>
                </c:pt>
                <c:pt idx="1117">
                  <c:v>2.0049999999999999</c:v>
                </c:pt>
                <c:pt idx="1118">
                  <c:v>2.0099999999999998</c:v>
                </c:pt>
                <c:pt idx="1119">
                  <c:v>1.99</c:v>
                </c:pt>
                <c:pt idx="1120">
                  <c:v>2.02</c:v>
                </c:pt>
                <c:pt idx="1121">
                  <c:v>2.02</c:v>
                </c:pt>
                <c:pt idx="1122">
                  <c:v>2.02</c:v>
                </c:pt>
                <c:pt idx="1123">
                  <c:v>2.1150000000000002</c:v>
                </c:pt>
                <c:pt idx="1124">
                  <c:v>2.085</c:v>
                </c:pt>
                <c:pt idx="1125">
                  <c:v>2.0350000000000001</c:v>
                </c:pt>
                <c:pt idx="1126">
                  <c:v>2.0299999999999998</c:v>
                </c:pt>
                <c:pt idx="1127">
                  <c:v>1.9550000000000001</c:v>
                </c:pt>
                <c:pt idx="1128">
                  <c:v>1.9550000000000001</c:v>
                </c:pt>
                <c:pt idx="1129">
                  <c:v>1.9550000000000001</c:v>
                </c:pt>
                <c:pt idx="1130">
                  <c:v>1.9550000000000001</c:v>
                </c:pt>
                <c:pt idx="1131">
                  <c:v>1.845</c:v>
                </c:pt>
                <c:pt idx="1132">
                  <c:v>1.8</c:v>
                </c:pt>
                <c:pt idx="1133">
                  <c:v>1.77</c:v>
                </c:pt>
                <c:pt idx="1134">
                  <c:v>1.72</c:v>
                </c:pt>
                <c:pt idx="1135">
                  <c:v>1.72</c:v>
                </c:pt>
                <c:pt idx="1136">
                  <c:v>1.72</c:v>
                </c:pt>
                <c:pt idx="1137">
                  <c:v>1.72</c:v>
                </c:pt>
                <c:pt idx="1138">
                  <c:v>1.7450000000000001</c:v>
                </c:pt>
                <c:pt idx="1139">
                  <c:v>1.7</c:v>
                </c:pt>
                <c:pt idx="1140">
                  <c:v>1.7</c:v>
                </c:pt>
                <c:pt idx="1141">
                  <c:v>1.62</c:v>
                </c:pt>
                <c:pt idx="1142">
                  <c:v>1.62</c:v>
                </c:pt>
                <c:pt idx="1143">
                  <c:v>1.62</c:v>
                </c:pt>
                <c:pt idx="1144">
                  <c:v>1.5349999999999999</c:v>
                </c:pt>
                <c:pt idx="1145">
                  <c:v>1.5449999999999999</c:v>
                </c:pt>
                <c:pt idx="1146">
                  <c:v>1.53</c:v>
                </c:pt>
                <c:pt idx="1147">
                  <c:v>1.4550000000000001</c:v>
                </c:pt>
                <c:pt idx="1148">
                  <c:v>1.4550000000000001</c:v>
                </c:pt>
                <c:pt idx="1149">
                  <c:v>1.4550000000000001</c:v>
                </c:pt>
                <c:pt idx="1150">
                  <c:v>1.4650000000000001</c:v>
                </c:pt>
                <c:pt idx="1151">
                  <c:v>1.48</c:v>
                </c:pt>
                <c:pt idx="1152">
                  <c:v>1.53</c:v>
                </c:pt>
                <c:pt idx="1153">
                  <c:v>1.6</c:v>
                </c:pt>
                <c:pt idx="1154">
                  <c:v>1.7250000000000001</c:v>
                </c:pt>
                <c:pt idx="1155">
                  <c:v>1.7250000000000001</c:v>
                </c:pt>
                <c:pt idx="1156">
                  <c:v>1.7250000000000001</c:v>
                </c:pt>
                <c:pt idx="1157">
                  <c:v>1.75</c:v>
                </c:pt>
                <c:pt idx="1158">
                  <c:v>1.7749999999999999</c:v>
                </c:pt>
                <c:pt idx="1159">
                  <c:v>1.85</c:v>
                </c:pt>
                <c:pt idx="1160">
                  <c:v>1.8149999999999999</c:v>
                </c:pt>
                <c:pt idx="1161">
                  <c:v>1.82</c:v>
                </c:pt>
                <c:pt idx="1162">
                  <c:v>1.82</c:v>
                </c:pt>
                <c:pt idx="1163">
                  <c:v>1.82</c:v>
                </c:pt>
                <c:pt idx="1164">
                  <c:v>1.8</c:v>
                </c:pt>
                <c:pt idx="1165">
                  <c:v>1.76</c:v>
                </c:pt>
                <c:pt idx="1166">
                  <c:v>1.73</c:v>
                </c:pt>
                <c:pt idx="1167">
                  <c:v>1.69</c:v>
                </c:pt>
                <c:pt idx="1168">
                  <c:v>1.69</c:v>
                </c:pt>
                <c:pt idx="1169">
                  <c:v>1.69</c:v>
                </c:pt>
                <c:pt idx="1170">
                  <c:v>1.69</c:v>
                </c:pt>
                <c:pt idx="1171">
                  <c:v>1.7</c:v>
                </c:pt>
                <c:pt idx="1172">
                  <c:v>1.7749999999999999</c:v>
                </c:pt>
                <c:pt idx="1173">
                  <c:v>1.87</c:v>
                </c:pt>
                <c:pt idx="1174">
                  <c:v>1.9950000000000001</c:v>
                </c:pt>
                <c:pt idx="1175">
                  <c:v>1.82</c:v>
                </c:pt>
                <c:pt idx="1176">
                  <c:v>1.82</c:v>
                </c:pt>
                <c:pt idx="1177">
                  <c:v>1.82</c:v>
                </c:pt>
                <c:pt idx="1178">
                  <c:v>1.87</c:v>
                </c:pt>
                <c:pt idx="1179">
                  <c:v>1.865</c:v>
                </c:pt>
                <c:pt idx="1180">
                  <c:v>1.825</c:v>
                </c:pt>
                <c:pt idx="1181">
                  <c:v>1.9</c:v>
                </c:pt>
                <c:pt idx="1182">
                  <c:v>1.85</c:v>
                </c:pt>
                <c:pt idx="1183">
                  <c:v>1.85</c:v>
                </c:pt>
                <c:pt idx="1184">
                  <c:v>1.85</c:v>
                </c:pt>
                <c:pt idx="1185">
                  <c:v>1.7949999999999999</c:v>
                </c:pt>
                <c:pt idx="1186">
                  <c:v>1.84</c:v>
                </c:pt>
                <c:pt idx="1187">
                  <c:v>1.9</c:v>
                </c:pt>
                <c:pt idx="1188">
                  <c:v>1.8049999999999999</c:v>
                </c:pt>
                <c:pt idx="1189">
                  <c:v>1.74</c:v>
                </c:pt>
                <c:pt idx="1190">
                  <c:v>1.74</c:v>
                </c:pt>
                <c:pt idx="1191">
                  <c:v>1.74</c:v>
                </c:pt>
                <c:pt idx="1192">
                  <c:v>1.79</c:v>
                </c:pt>
                <c:pt idx="1193">
                  <c:v>1.88</c:v>
                </c:pt>
                <c:pt idx="1194">
                  <c:v>2.0099999999999998</c:v>
                </c:pt>
                <c:pt idx="1195">
                  <c:v>1.95</c:v>
                </c:pt>
                <c:pt idx="1196">
                  <c:v>1.94</c:v>
                </c:pt>
                <c:pt idx="1197">
                  <c:v>1.94</c:v>
                </c:pt>
                <c:pt idx="1198">
                  <c:v>1.94</c:v>
                </c:pt>
                <c:pt idx="1199">
                  <c:v>1.94</c:v>
                </c:pt>
                <c:pt idx="1200">
                  <c:v>1.89</c:v>
                </c:pt>
                <c:pt idx="1201">
                  <c:v>1.85</c:v>
                </c:pt>
                <c:pt idx="1202">
                  <c:v>1.845</c:v>
                </c:pt>
                <c:pt idx="1203">
                  <c:v>1.845</c:v>
                </c:pt>
                <c:pt idx="1204">
                  <c:v>1.82</c:v>
                </c:pt>
                <c:pt idx="1205">
                  <c:v>1.82</c:v>
                </c:pt>
                <c:pt idx="1206">
                  <c:v>1.85</c:v>
                </c:pt>
                <c:pt idx="1207">
                  <c:v>1.905</c:v>
                </c:pt>
                <c:pt idx="1208">
                  <c:v>1.97</c:v>
                </c:pt>
                <c:pt idx="1209">
                  <c:v>1.905</c:v>
                </c:pt>
                <c:pt idx="1210">
                  <c:v>1.8</c:v>
                </c:pt>
                <c:pt idx="1211">
                  <c:v>1.8</c:v>
                </c:pt>
                <c:pt idx="1212">
                  <c:v>1.8</c:v>
                </c:pt>
                <c:pt idx="1213">
                  <c:v>1.92</c:v>
                </c:pt>
                <c:pt idx="1214">
                  <c:v>1.98</c:v>
                </c:pt>
                <c:pt idx="1215">
                  <c:v>1.93</c:v>
                </c:pt>
                <c:pt idx="1216">
                  <c:v>1.98</c:v>
                </c:pt>
                <c:pt idx="1217">
                  <c:v>1.92</c:v>
                </c:pt>
                <c:pt idx="1218">
                  <c:v>1.92</c:v>
                </c:pt>
                <c:pt idx="1219">
                  <c:v>1.92</c:v>
                </c:pt>
                <c:pt idx="1220">
                  <c:v>1.85</c:v>
                </c:pt>
                <c:pt idx="1221">
                  <c:v>1.91</c:v>
                </c:pt>
                <c:pt idx="1222">
                  <c:v>1.84</c:v>
                </c:pt>
                <c:pt idx="1223">
                  <c:v>1.73</c:v>
                </c:pt>
                <c:pt idx="1224">
                  <c:v>1.7450000000000001</c:v>
                </c:pt>
                <c:pt idx="1225">
                  <c:v>1.7450000000000001</c:v>
                </c:pt>
                <c:pt idx="1226">
                  <c:v>1.7450000000000001</c:v>
                </c:pt>
                <c:pt idx="1227">
                  <c:v>1.925</c:v>
                </c:pt>
                <c:pt idx="1228">
                  <c:v>1.85</c:v>
                </c:pt>
                <c:pt idx="1229">
                  <c:v>1.77</c:v>
                </c:pt>
                <c:pt idx="1230">
                  <c:v>1.75</c:v>
                </c:pt>
                <c:pt idx="1231">
                  <c:v>1.85</c:v>
                </c:pt>
                <c:pt idx="1232">
                  <c:v>1.85</c:v>
                </c:pt>
                <c:pt idx="1233">
                  <c:v>1.85</c:v>
                </c:pt>
                <c:pt idx="1234">
                  <c:v>1.85</c:v>
                </c:pt>
                <c:pt idx="1235">
                  <c:v>1.9750000000000001</c:v>
                </c:pt>
                <c:pt idx="1236">
                  <c:v>2.1850000000000001</c:v>
                </c:pt>
                <c:pt idx="1237">
                  <c:v>2.2050000000000001</c:v>
                </c:pt>
                <c:pt idx="1238">
                  <c:v>2.2250000000000001</c:v>
                </c:pt>
                <c:pt idx="1239">
                  <c:v>2.2250000000000001</c:v>
                </c:pt>
                <c:pt idx="1240">
                  <c:v>2.2250000000000001</c:v>
                </c:pt>
                <c:pt idx="1241">
                  <c:v>2.2599999999999998</c:v>
                </c:pt>
                <c:pt idx="1242">
                  <c:v>2.23</c:v>
                </c:pt>
                <c:pt idx="1243">
                  <c:v>2.27</c:v>
                </c:pt>
                <c:pt idx="1244">
                  <c:v>2.2949999999999999</c:v>
                </c:pt>
                <c:pt idx="1245">
                  <c:v>2.36</c:v>
                </c:pt>
                <c:pt idx="1246">
                  <c:v>2.36</c:v>
                </c:pt>
                <c:pt idx="1247">
                  <c:v>2.36</c:v>
                </c:pt>
                <c:pt idx="1248">
                  <c:v>2.48</c:v>
                </c:pt>
                <c:pt idx="1249">
                  <c:v>2.46</c:v>
                </c:pt>
                <c:pt idx="1250">
                  <c:v>2.5099999999999998</c:v>
                </c:pt>
                <c:pt idx="1251">
                  <c:v>2.5</c:v>
                </c:pt>
                <c:pt idx="1252">
                  <c:v>2.56</c:v>
                </c:pt>
                <c:pt idx="1253">
                  <c:v>2.56</c:v>
                </c:pt>
                <c:pt idx="1254">
                  <c:v>2.56</c:v>
                </c:pt>
                <c:pt idx="1255">
                  <c:v>2.62</c:v>
                </c:pt>
                <c:pt idx="1256">
                  <c:v>2.71</c:v>
                </c:pt>
                <c:pt idx="1257">
                  <c:v>2.73</c:v>
                </c:pt>
                <c:pt idx="1258">
                  <c:v>2.63</c:v>
                </c:pt>
                <c:pt idx="1259">
                  <c:v>2.62</c:v>
                </c:pt>
                <c:pt idx="1260">
                  <c:v>2.62</c:v>
                </c:pt>
                <c:pt idx="1261">
                  <c:v>2.62</c:v>
                </c:pt>
                <c:pt idx="1262">
                  <c:v>2.6949999999999998</c:v>
                </c:pt>
                <c:pt idx="1263">
                  <c:v>2.75</c:v>
                </c:pt>
                <c:pt idx="1264">
                  <c:v>2.85</c:v>
                </c:pt>
                <c:pt idx="1265">
                  <c:v>2.7850000000000001</c:v>
                </c:pt>
                <c:pt idx="1266">
                  <c:v>2.8</c:v>
                </c:pt>
                <c:pt idx="1267">
                  <c:v>2.8</c:v>
                </c:pt>
                <c:pt idx="1268">
                  <c:v>2.8</c:v>
                </c:pt>
                <c:pt idx="1269">
                  <c:v>2.8</c:v>
                </c:pt>
                <c:pt idx="1270">
                  <c:v>2.71</c:v>
                </c:pt>
                <c:pt idx="1271">
                  <c:v>2.65</c:v>
                </c:pt>
                <c:pt idx="1272">
                  <c:v>2.75</c:v>
                </c:pt>
                <c:pt idx="1273">
                  <c:v>2.68</c:v>
                </c:pt>
                <c:pt idx="1274">
                  <c:v>2.68</c:v>
                </c:pt>
                <c:pt idx="1275">
                  <c:v>2.68</c:v>
                </c:pt>
                <c:pt idx="1276">
                  <c:v>2.7349999999999999</c:v>
                </c:pt>
                <c:pt idx="1277">
                  <c:v>2.65</c:v>
                </c:pt>
                <c:pt idx="1278">
                  <c:v>2.71</c:v>
                </c:pt>
                <c:pt idx="1279">
                  <c:v>2.6949999999999998</c:v>
                </c:pt>
                <c:pt idx="1280">
                  <c:v>2.605</c:v>
                </c:pt>
                <c:pt idx="1281">
                  <c:v>2.605</c:v>
                </c:pt>
                <c:pt idx="1282">
                  <c:v>2.605</c:v>
                </c:pt>
                <c:pt idx="1283">
                  <c:v>2.73</c:v>
                </c:pt>
                <c:pt idx="1284">
                  <c:v>2.73</c:v>
                </c:pt>
                <c:pt idx="1285">
                  <c:v>2.6549999999999998</c:v>
                </c:pt>
                <c:pt idx="1286">
                  <c:v>2.65</c:v>
                </c:pt>
                <c:pt idx="1287">
                  <c:v>2.7450000000000001</c:v>
                </c:pt>
                <c:pt idx="1288">
                  <c:v>2.7450000000000001</c:v>
                </c:pt>
                <c:pt idx="1289">
                  <c:v>2.7450000000000001</c:v>
                </c:pt>
                <c:pt idx="1290">
                  <c:v>2.75</c:v>
                </c:pt>
                <c:pt idx="1291">
                  <c:v>2.7</c:v>
                </c:pt>
                <c:pt idx="1292">
                  <c:v>2.67</c:v>
                </c:pt>
                <c:pt idx="1293">
                  <c:v>2.69</c:v>
                </c:pt>
                <c:pt idx="1294">
                  <c:v>2.69</c:v>
                </c:pt>
                <c:pt idx="1295">
                  <c:v>2.69</c:v>
                </c:pt>
                <c:pt idx="1296">
                  <c:v>2.95</c:v>
                </c:pt>
                <c:pt idx="1297">
                  <c:v>2.8650000000000002</c:v>
                </c:pt>
                <c:pt idx="1298">
                  <c:v>2.7549999999999999</c:v>
                </c:pt>
                <c:pt idx="1299">
                  <c:v>2.81</c:v>
                </c:pt>
                <c:pt idx="1300">
                  <c:v>2.875</c:v>
                </c:pt>
                <c:pt idx="1301">
                  <c:v>2.8</c:v>
                </c:pt>
                <c:pt idx="1302">
                  <c:v>2.8</c:v>
                </c:pt>
                <c:pt idx="1303">
                  <c:v>2.8</c:v>
                </c:pt>
                <c:pt idx="1304">
                  <c:v>2.7549999999999999</c:v>
                </c:pt>
                <c:pt idx="1305">
                  <c:v>2.71</c:v>
                </c:pt>
                <c:pt idx="1306">
                  <c:v>2.67</c:v>
                </c:pt>
                <c:pt idx="1307">
                  <c:v>2.62</c:v>
                </c:pt>
                <c:pt idx="1308">
                  <c:v>2.62</c:v>
                </c:pt>
                <c:pt idx="1309">
                  <c:v>2.62</c:v>
                </c:pt>
                <c:pt idx="1310">
                  <c:v>2.62</c:v>
                </c:pt>
                <c:pt idx="1311">
                  <c:v>2.65</c:v>
                </c:pt>
                <c:pt idx="1312">
                  <c:v>2.6549999999999998</c:v>
                </c:pt>
                <c:pt idx="1313">
                  <c:v>2.605</c:v>
                </c:pt>
                <c:pt idx="1314">
                  <c:v>2.62</c:v>
                </c:pt>
                <c:pt idx="1315">
                  <c:v>2.605</c:v>
                </c:pt>
                <c:pt idx="1316">
                  <c:v>2.605</c:v>
                </c:pt>
                <c:pt idx="1317">
                  <c:v>2.605</c:v>
                </c:pt>
                <c:pt idx="1318">
                  <c:v>2.68</c:v>
                </c:pt>
                <c:pt idx="1319">
                  <c:v>2.6749999999999998</c:v>
                </c:pt>
                <c:pt idx="1320">
                  <c:v>2.74</c:v>
                </c:pt>
                <c:pt idx="1321">
                  <c:v>2.7949999999999999</c:v>
                </c:pt>
                <c:pt idx="1322">
                  <c:v>2.85</c:v>
                </c:pt>
                <c:pt idx="1323">
                  <c:v>2.85</c:v>
                </c:pt>
                <c:pt idx="1324">
                  <c:v>2.85</c:v>
                </c:pt>
                <c:pt idx="1325">
                  <c:v>2.82</c:v>
                </c:pt>
                <c:pt idx="1326">
                  <c:v>2.9</c:v>
                </c:pt>
                <c:pt idx="1327">
                  <c:v>2.81</c:v>
                </c:pt>
                <c:pt idx="1328">
                  <c:v>2.8849999999999998</c:v>
                </c:pt>
                <c:pt idx="1329">
                  <c:v>2.8</c:v>
                </c:pt>
                <c:pt idx="1330">
                  <c:v>2.8</c:v>
                </c:pt>
                <c:pt idx="1331">
                  <c:v>2.8</c:v>
                </c:pt>
                <c:pt idx="1332">
                  <c:v>2.8</c:v>
                </c:pt>
                <c:pt idx="1333">
                  <c:v>2.75</c:v>
                </c:pt>
                <c:pt idx="1334">
                  <c:v>2.75</c:v>
                </c:pt>
                <c:pt idx="1335">
                  <c:v>2.7949999999999999</c:v>
                </c:pt>
                <c:pt idx="1336">
                  <c:v>2.87</c:v>
                </c:pt>
                <c:pt idx="1337">
                  <c:v>2.87</c:v>
                </c:pt>
                <c:pt idx="1338">
                  <c:v>2.87</c:v>
                </c:pt>
                <c:pt idx="1339">
                  <c:v>2.9849999999999999</c:v>
                </c:pt>
                <c:pt idx="1340">
                  <c:v>2.96</c:v>
                </c:pt>
                <c:pt idx="1341">
                  <c:v>2.96</c:v>
                </c:pt>
                <c:pt idx="1342">
                  <c:v>2.89</c:v>
                </c:pt>
                <c:pt idx="1343">
                  <c:v>2.87</c:v>
                </c:pt>
                <c:pt idx="1344">
                  <c:v>2.87</c:v>
                </c:pt>
                <c:pt idx="1345">
                  <c:v>2.87</c:v>
                </c:pt>
                <c:pt idx="1346">
                  <c:v>2.98</c:v>
                </c:pt>
                <c:pt idx="1347">
                  <c:v>3.06</c:v>
                </c:pt>
                <c:pt idx="1348">
                  <c:v>3.1749999999999998</c:v>
                </c:pt>
                <c:pt idx="1349">
                  <c:v>3.15</c:v>
                </c:pt>
                <c:pt idx="1350">
                  <c:v>3.09</c:v>
                </c:pt>
                <c:pt idx="1351">
                  <c:v>3.09</c:v>
                </c:pt>
                <c:pt idx="1352">
                  <c:v>3.09</c:v>
                </c:pt>
                <c:pt idx="1353">
                  <c:v>3.04</c:v>
                </c:pt>
                <c:pt idx="1354">
                  <c:v>3.0049999999999999</c:v>
                </c:pt>
                <c:pt idx="1355">
                  <c:v>2.99</c:v>
                </c:pt>
                <c:pt idx="1356">
                  <c:v>2.97</c:v>
                </c:pt>
                <c:pt idx="1357">
                  <c:v>2.93</c:v>
                </c:pt>
                <c:pt idx="1358">
                  <c:v>2.93</c:v>
                </c:pt>
                <c:pt idx="1359">
                  <c:v>2.93</c:v>
                </c:pt>
                <c:pt idx="1360">
                  <c:v>2.88</c:v>
                </c:pt>
                <c:pt idx="1361">
                  <c:v>2.87</c:v>
                </c:pt>
                <c:pt idx="1362">
                  <c:v>3</c:v>
                </c:pt>
                <c:pt idx="1363">
                  <c:v>3.13</c:v>
                </c:pt>
                <c:pt idx="1364">
                  <c:v>3.12</c:v>
                </c:pt>
                <c:pt idx="1365">
                  <c:v>3.12</c:v>
                </c:pt>
                <c:pt idx="1366">
                  <c:v>3.12</c:v>
                </c:pt>
                <c:pt idx="1367">
                  <c:v>3.165</c:v>
                </c:pt>
                <c:pt idx="1368">
                  <c:v>3.2949999999999999</c:v>
                </c:pt>
                <c:pt idx="1369">
                  <c:v>3.35</c:v>
                </c:pt>
                <c:pt idx="1370">
                  <c:v>3.33</c:v>
                </c:pt>
                <c:pt idx="1371">
                  <c:v>3.395</c:v>
                </c:pt>
                <c:pt idx="1372">
                  <c:v>3.395</c:v>
                </c:pt>
                <c:pt idx="1373">
                  <c:v>3.395</c:v>
                </c:pt>
                <c:pt idx="1374">
                  <c:v>3.33</c:v>
                </c:pt>
                <c:pt idx="1375">
                  <c:v>3.44</c:v>
                </c:pt>
                <c:pt idx="1376">
                  <c:v>3.3</c:v>
                </c:pt>
                <c:pt idx="1377">
                  <c:v>3.18</c:v>
                </c:pt>
                <c:pt idx="1378">
                  <c:v>3.0350000000000001</c:v>
                </c:pt>
                <c:pt idx="1379">
                  <c:v>3.0350000000000001</c:v>
                </c:pt>
                <c:pt idx="1380">
                  <c:v>3.0350000000000001</c:v>
                </c:pt>
                <c:pt idx="1381">
                  <c:v>2.9849999999999999</c:v>
                </c:pt>
                <c:pt idx="1382">
                  <c:v>2.9</c:v>
                </c:pt>
                <c:pt idx="1383">
                  <c:v>2.8450000000000002</c:v>
                </c:pt>
                <c:pt idx="1384">
                  <c:v>2.76</c:v>
                </c:pt>
                <c:pt idx="1385">
                  <c:v>2.75</c:v>
                </c:pt>
                <c:pt idx="1386">
                  <c:v>2.75</c:v>
                </c:pt>
                <c:pt idx="1387">
                  <c:v>2.75</c:v>
                </c:pt>
                <c:pt idx="1388">
                  <c:v>2.73</c:v>
                </c:pt>
                <c:pt idx="1389">
                  <c:v>2.4049999999999998</c:v>
                </c:pt>
                <c:pt idx="1390">
                  <c:v>2.5</c:v>
                </c:pt>
                <c:pt idx="1391">
                  <c:v>2.4649999999999999</c:v>
                </c:pt>
                <c:pt idx="1392">
                  <c:v>2.2799999999999998</c:v>
                </c:pt>
                <c:pt idx="1393">
                  <c:v>2.2799999999999998</c:v>
                </c:pt>
                <c:pt idx="1394">
                  <c:v>2.2799999999999998</c:v>
                </c:pt>
                <c:pt idx="1395">
                  <c:v>2.4449999999999998</c:v>
                </c:pt>
                <c:pt idx="1396">
                  <c:v>2.3199999999999998</c:v>
                </c:pt>
                <c:pt idx="1397">
                  <c:v>2.1850000000000001</c:v>
                </c:pt>
                <c:pt idx="1398">
                  <c:v>2.06</c:v>
                </c:pt>
                <c:pt idx="1399">
                  <c:v>1.99</c:v>
                </c:pt>
                <c:pt idx="1400">
                  <c:v>1.99</c:v>
                </c:pt>
                <c:pt idx="1401">
                  <c:v>1.99</c:v>
                </c:pt>
                <c:pt idx="1402">
                  <c:v>2.2650000000000001</c:v>
                </c:pt>
                <c:pt idx="1403">
                  <c:v>2.4500000000000002</c:v>
                </c:pt>
                <c:pt idx="1404">
                  <c:v>2.23</c:v>
                </c:pt>
                <c:pt idx="1405">
                  <c:v>2.54</c:v>
                </c:pt>
                <c:pt idx="1406">
                  <c:v>2.54</c:v>
                </c:pt>
                <c:pt idx="1407">
                  <c:v>2.54</c:v>
                </c:pt>
                <c:pt idx="1408">
                  <c:v>2.82</c:v>
                </c:pt>
                <c:pt idx="1409">
                  <c:v>2.7450000000000001</c:v>
                </c:pt>
                <c:pt idx="1410">
                  <c:v>2.67</c:v>
                </c:pt>
                <c:pt idx="1411">
                  <c:v>2.67</c:v>
                </c:pt>
                <c:pt idx="1412">
                  <c:v>2.67</c:v>
                </c:pt>
                <c:pt idx="1413">
                  <c:v>2.67</c:v>
                </c:pt>
                <c:pt idx="1414">
                  <c:v>2.67</c:v>
                </c:pt>
                <c:pt idx="1415">
                  <c:v>3.0950000000000002</c:v>
                </c:pt>
                <c:pt idx="1416">
                  <c:v>3.15</c:v>
                </c:pt>
                <c:pt idx="1417">
                  <c:v>3.2749999999999999</c:v>
                </c:pt>
                <c:pt idx="1418">
                  <c:v>3.32</c:v>
                </c:pt>
                <c:pt idx="1419">
                  <c:v>3.2549999999999999</c:v>
                </c:pt>
                <c:pt idx="1420">
                  <c:v>3.2549999999999999</c:v>
                </c:pt>
                <c:pt idx="1421">
                  <c:v>3.2549999999999999</c:v>
                </c:pt>
                <c:pt idx="1422">
                  <c:v>3.53</c:v>
                </c:pt>
                <c:pt idx="1423">
                  <c:v>3.63</c:v>
                </c:pt>
                <c:pt idx="1424">
                  <c:v>3.6850000000000001</c:v>
                </c:pt>
                <c:pt idx="1425">
                  <c:v>3.59</c:v>
                </c:pt>
                <c:pt idx="1426">
                  <c:v>3.63</c:v>
                </c:pt>
                <c:pt idx="1427">
                  <c:v>3.63</c:v>
                </c:pt>
                <c:pt idx="1428">
                  <c:v>3.63</c:v>
                </c:pt>
                <c:pt idx="1429">
                  <c:v>3.4449999999999998</c:v>
                </c:pt>
                <c:pt idx="1430">
                  <c:v>3.4550000000000001</c:v>
                </c:pt>
                <c:pt idx="1431">
                  <c:v>3.4249999999999998</c:v>
                </c:pt>
                <c:pt idx="1432">
                  <c:v>3.395</c:v>
                </c:pt>
                <c:pt idx="1433">
                  <c:v>3.5</c:v>
                </c:pt>
                <c:pt idx="1434">
                  <c:v>3.5</c:v>
                </c:pt>
                <c:pt idx="1435">
                  <c:v>3.5</c:v>
                </c:pt>
                <c:pt idx="1436">
                  <c:v>3.53</c:v>
                </c:pt>
                <c:pt idx="1437">
                  <c:v>3.27</c:v>
                </c:pt>
                <c:pt idx="1438">
                  <c:v>3.335</c:v>
                </c:pt>
                <c:pt idx="1439">
                  <c:v>3.5</c:v>
                </c:pt>
                <c:pt idx="1440">
                  <c:v>3.49</c:v>
                </c:pt>
                <c:pt idx="1441">
                  <c:v>3.49</c:v>
                </c:pt>
                <c:pt idx="1442">
                  <c:v>3.49</c:v>
                </c:pt>
                <c:pt idx="1443">
                  <c:v>3.49</c:v>
                </c:pt>
                <c:pt idx="1444">
                  <c:v>3.49</c:v>
                </c:pt>
                <c:pt idx="1445">
                  <c:v>3.5</c:v>
                </c:pt>
                <c:pt idx="1446">
                  <c:v>3.6</c:v>
                </c:pt>
                <c:pt idx="1447">
                  <c:v>3.6</c:v>
                </c:pt>
                <c:pt idx="1448">
                  <c:v>3.51</c:v>
                </c:pt>
                <c:pt idx="1449">
                  <c:v>3.51</c:v>
                </c:pt>
                <c:pt idx="1450">
                  <c:v>3.51</c:v>
                </c:pt>
                <c:pt idx="1451">
                  <c:v>3.26</c:v>
                </c:pt>
                <c:pt idx="1452">
                  <c:v>3.2349999999999999</c:v>
                </c:pt>
                <c:pt idx="1453">
                  <c:v>3.22</c:v>
                </c:pt>
                <c:pt idx="1454">
                  <c:v>3.22</c:v>
                </c:pt>
                <c:pt idx="1455">
                  <c:v>3.22</c:v>
                </c:pt>
                <c:pt idx="1456">
                  <c:v>3.22</c:v>
                </c:pt>
                <c:pt idx="1457">
                  <c:v>3.15</c:v>
                </c:pt>
                <c:pt idx="1458">
                  <c:v>3.19</c:v>
                </c:pt>
                <c:pt idx="1459">
                  <c:v>3.1949999999999998</c:v>
                </c:pt>
                <c:pt idx="1460">
                  <c:v>3.24</c:v>
                </c:pt>
                <c:pt idx="1461">
                  <c:v>3.24</c:v>
                </c:pt>
                <c:pt idx="1462">
                  <c:v>3.24</c:v>
                </c:pt>
                <c:pt idx="1463">
                  <c:v>3.24</c:v>
                </c:pt>
                <c:pt idx="1464">
                  <c:v>3.1949999999999998</c:v>
                </c:pt>
                <c:pt idx="1465">
                  <c:v>3.15</c:v>
                </c:pt>
                <c:pt idx="1466">
                  <c:v>3.11</c:v>
                </c:pt>
                <c:pt idx="1467">
                  <c:v>3.1349999999999998</c:v>
                </c:pt>
                <c:pt idx="1468">
                  <c:v>3.1349999999999998</c:v>
                </c:pt>
                <c:pt idx="1469">
                  <c:v>3.1349999999999998</c:v>
                </c:pt>
                <c:pt idx="1470">
                  <c:v>3.0350000000000001</c:v>
                </c:pt>
                <c:pt idx="1471">
                  <c:v>3.145</c:v>
                </c:pt>
                <c:pt idx="1472">
                  <c:v>3.2050000000000001</c:v>
                </c:pt>
                <c:pt idx="1473">
                  <c:v>3.37</c:v>
                </c:pt>
                <c:pt idx="1474">
                  <c:v>3.1949999999999998</c:v>
                </c:pt>
                <c:pt idx="1475">
                  <c:v>3.1949999999999998</c:v>
                </c:pt>
                <c:pt idx="1476">
                  <c:v>3.1949999999999998</c:v>
                </c:pt>
                <c:pt idx="1477">
                  <c:v>3.0950000000000002</c:v>
                </c:pt>
                <c:pt idx="1478">
                  <c:v>2.9849999999999999</c:v>
                </c:pt>
                <c:pt idx="1479">
                  <c:v>3.0350000000000001</c:v>
                </c:pt>
                <c:pt idx="1480">
                  <c:v>3.01</c:v>
                </c:pt>
                <c:pt idx="1481">
                  <c:v>2.915</c:v>
                </c:pt>
                <c:pt idx="1482">
                  <c:v>2.915</c:v>
                </c:pt>
                <c:pt idx="1483">
                  <c:v>2.915</c:v>
                </c:pt>
                <c:pt idx="1484">
                  <c:v>2.835</c:v>
                </c:pt>
                <c:pt idx="1485">
                  <c:v>2.95</c:v>
                </c:pt>
                <c:pt idx="1486">
                  <c:v>2.9550000000000001</c:v>
                </c:pt>
                <c:pt idx="1487">
                  <c:v>3</c:v>
                </c:pt>
                <c:pt idx="1488">
                  <c:v>2.88</c:v>
                </c:pt>
                <c:pt idx="1489">
                  <c:v>2.88</c:v>
                </c:pt>
                <c:pt idx="1490">
                  <c:v>2.88</c:v>
                </c:pt>
                <c:pt idx="1491">
                  <c:v>2.86</c:v>
                </c:pt>
                <c:pt idx="1492">
                  <c:v>2.83</c:v>
                </c:pt>
                <c:pt idx="1493">
                  <c:v>2.85</c:v>
                </c:pt>
                <c:pt idx="1494">
                  <c:v>2.7549999999999999</c:v>
                </c:pt>
                <c:pt idx="1495">
                  <c:v>2.7250000000000001</c:v>
                </c:pt>
                <c:pt idx="1496">
                  <c:v>2.7250000000000001</c:v>
                </c:pt>
                <c:pt idx="1497">
                  <c:v>2.7250000000000001</c:v>
                </c:pt>
                <c:pt idx="1498">
                  <c:v>2.7250000000000001</c:v>
                </c:pt>
                <c:pt idx="1499">
                  <c:v>2.4700000000000002</c:v>
                </c:pt>
                <c:pt idx="1500">
                  <c:v>2.4700000000000002</c:v>
                </c:pt>
                <c:pt idx="1501">
                  <c:v>2.5299999999999998</c:v>
                </c:pt>
                <c:pt idx="1502">
                  <c:v>2.52</c:v>
                </c:pt>
                <c:pt idx="1503">
                  <c:v>2.52</c:v>
                </c:pt>
                <c:pt idx="1504">
                  <c:v>2.52</c:v>
                </c:pt>
                <c:pt idx="1505">
                  <c:v>2.5049999999999999</c:v>
                </c:pt>
                <c:pt idx="1506">
                  <c:v>2.5649999999999999</c:v>
                </c:pt>
                <c:pt idx="1507">
                  <c:v>2.5449999999999999</c:v>
                </c:pt>
                <c:pt idx="1508">
                  <c:v>2.6150000000000002</c:v>
                </c:pt>
                <c:pt idx="1509">
                  <c:v>2.6150000000000002</c:v>
                </c:pt>
                <c:pt idx="1510">
                  <c:v>2.6150000000000002</c:v>
                </c:pt>
                <c:pt idx="1511">
                  <c:v>2.7349999999999999</c:v>
                </c:pt>
                <c:pt idx="1512">
                  <c:v>2.7</c:v>
                </c:pt>
                <c:pt idx="1513">
                  <c:v>2.9</c:v>
                </c:pt>
                <c:pt idx="1514">
                  <c:v>2.855</c:v>
                </c:pt>
                <c:pt idx="1515">
                  <c:v>2.93</c:v>
                </c:pt>
                <c:pt idx="1516">
                  <c:v>2.93</c:v>
                </c:pt>
                <c:pt idx="1517">
                  <c:v>2.93</c:v>
                </c:pt>
                <c:pt idx="1518">
                  <c:v>2.96</c:v>
                </c:pt>
                <c:pt idx="1519">
                  <c:v>2.97</c:v>
                </c:pt>
                <c:pt idx="1520">
                  <c:v>2.93</c:v>
                </c:pt>
                <c:pt idx="1521">
                  <c:v>2.85</c:v>
                </c:pt>
                <c:pt idx="1522">
                  <c:v>2.9449999999999998</c:v>
                </c:pt>
                <c:pt idx="1523">
                  <c:v>2.9449999999999998</c:v>
                </c:pt>
                <c:pt idx="1524">
                  <c:v>2.9449999999999998</c:v>
                </c:pt>
                <c:pt idx="1525">
                  <c:v>3.02</c:v>
                </c:pt>
                <c:pt idx="1526">
                  <c:v>3.04</c:v>
                </c:pt>
                <c:pt idx="1527">
                  <c:v>3.03</c:v>
                </c:pt>
                <c:pt idx="1528">
                  <c:v>2.93</c:v>
                </c:pt>
                <c:pt idx="1529">
                  <c:v>3.02</c:v>
                </c:pt>
                <c:pt idx="1530">
                  <c:v>3.02</c:v>
                </c:pt>
                <c:pt idx="1531">
                  <c:v>3.02</c:v>
                </c:pt>
                <c:pt idx="1532">
                  <c:v>3.06</c:v>
                </c:pt>
                <c:pt idx="1533">
                  <c:v>3.0049999999999999</c:v>
                </c:pt>
                <c:pt idx="1534">
                  <c:v>3.06</c:v>
                </c:pt>
                <c:pt idx="1535">
                  <c:v>3.05</c:v>
                </c:pt>
                <c:pt idx="1536">
                  <c:v>3.105</c:v>
                </c:pt>
                <c:pt idx="1537">
                  <c:v>3.105</c:v>
                </c:pt>
                <c:pt idx="1538">
                  <c:v>3.105</c:v>
                </c:pt>
                <c:pt idx="1539">
                  <c:v>3.03</c:v>
                </c:pt>
                <c:pt idx="1540">
                  <c:v>3.0550000000000002</c:v>
                </c:pt>
                <c:pt idx="1541">
                  <c:v>3.2</c:v>
                </c:pt>
                <c:pt idx="1542">
                  <c:v>3.29</c:v>
                </c:pt>
                <c:pt idx="1543">
                  <c:v>3.26</c:v>
                </c:pt>
                <c:pt idx="1544">
                  <c:v>3.26</c:v>
                </c:pt>
                <c:pt idx="1545">
                  <c:v>3.26</c:v>
                </c:pt>
                <c:pt idx="1546">
                  <c:v>3.19</c:v>
                </c:pt>
                <c:pt idx="1547">
                  <c:v>3.0649999999999999</c:v>
                </c:pt>
                <c:pt idx="1548">
                  <c:v>3.0150000000000001</c:v>
                </c:pt>
                <c:pt idx="1549">
                  <c:v>2.94</c:v>
                </c:pt>
                <c:pt idx="1550">
                  <c:v>2.94</c:v>
                </c:pt>
                <c:pt idx="1551">
                  <c:v>2.94</c:v>
                </c:pt>
                <c:pt idx="1552">
                  <c:v>2.94</c:v>
                </c:pt>
                <c:pt idx="1553">
                  <c:v>3.24</c:v>
                </c:pt>
                <c:pt idx="1554">
                  <c:v>3.2250000000000001</c:v>
                </c:pt>
                <c:pt idx="1555">
                  <c:v>3.22</c:v>
                </c:pt>
                <c:pt idx="1556">
                  <c:v>3.21</c:v>
                </c:pt>
                <c:pt idx="1557">
                  <c:v>3.16</c:v>
                </c:pt>
                <c:pt idx="1558">
                  <c:v>3.16</c:v>
                </c:pt>
                <c:pt idx="1559">
                  <c:v>3.16</c:v>
                </c:pt>
                <c:pt idx="1560">
                  <c:v>3</c:v>
                </c:pt>
                <c:pt idx="1561">
                  <c:v>3.05</c:v>
                </c:pt>
                <c:pt idx="1562">
                  <c:v>3.08</c:v>
                </c:pt>
                <c:pt idx="1563">
                  <c:v>3.1</c:v>
                </c:pt>
                <c:pt idx="1564">
                  <c:v>3.1</c:v>
                </c:pt>
                <c:pt idx="1565">
                  <c:v>3.1</c:v>
                </c:pt>
                <c:pt idx="1566">
                  <c:v>3.2149999999999999</c:v>
                </c:pt>
                <c:pt idx="1567">
                  <c:v>3.26</c:v>
                </c:pt>
                <c:pt idx="1568">
                  <c:v>3.2349999999999999</c:v>
                </c:pt>
                <c:pt idx="1569">
                  <c:v>3.165</c:v>
                </c:pt>
                <c:pt idx="1570">
                  <c:v>3.145</c:v>
                </c:pt>
                <c:pt idx="1571">
                  <c:v>3.1150000000000002</c:v>
                </c:pt>
                <c:pt idx="1572">
                  <c:v>3.1150000000000002</c:v>
                </c:pt>
                <c:pt idx="1573">
                  <c:v>3.1150000000000002</c:v>
                </c:pt>
                <c:pt idx="1574">
                  <c:v>3.0750000000000002</c:v>
                </c:pt>
                <c:pt idx="1575">
                  <c:v>3.06</c:v>
                </c:pt>
                <c:pt idx="1576">
                  <c:v>3.2</c:v>
                </c:pt>
                <c:pt idx="1577">
                  <c:v>3.31</c:v>
                </c:pt>
                <c:pt idx="1578">
                  <c:v>3.35</c:v>
                </c:pt>
                <c:pt idx="1579">
                  <c:v>3.35</c:v>
                </c:pt>
                <c:pt idx="1580">
                  <c:v>3.35</c:v>
                </c:pt>
                <c:pt idx="1581">
                  <c:v>3.33</c:v>
                </c:pt>
                <c:pt idx="1582">
                  <c:v>3.28</c:v>
                </c:pt>
                <c:pt idx="1583">
                  <c:v>3.14</c:v>
                </c:pt>
                <c:pt idx="1584">
                  <c:v>3.22</c:v>
                </c:pt>
                <c:pt idx="1585">
                  <c:v>3.2450000000000001</c:v>
                </c:pt>
                <c:pt idx="1586">
                  <c:v>3.2450000000000001</c:v>
                </c:pt>
                <c:pt idx="1587">
                  <c:v>3.2450000000000001</c:v>
                </c:pt>
                <c:pt idx="1588">
                  <c:v>3.35</c:v>
                </c:pt>
                <c:pt idx="1589">
                  <c:v>3.25</c:v>
                </c:pt>
                <c:pt idx="1590">
                  <c:v>3.3</c:v>
                </c:pt>
                <c:pt idx="1591">
                  <c:v>3.34</c:v>
                </c:pt>
                <c:pt idx="1592">
                  <c:v>3.34</c:v>
                </c:pt>
                <c:pt idx="1593">
                  <c:v>3.34</c:v>
                </c:pt>
                <c:pt idx="1594">
                  <c:v>3.34</c:v>
                </c:pt>
                <c:pt idx="1595">
                  <c:v>3.2</c:v>
                </c:pt>
                <c:pt idx="1596">
                  <c:v>3.15</c:v>
                </c:pt>
                <c:pt idx="1597">
                  <c:v>3.08</c:v>
                </c:pt>
                <c:pt idx="1598">
                  <c:v>2.99</c:v>
                </c:pt>
                <c:pt idx="1599">
                  <c:v>2.99</c:v>
                </c:pt>
                <c:pt idx="1600">
                  <c:v>2.99</c:v>
                </c:pt>
                <c:pt idx="1601">
                  <c:v>3.1</c:v>
                </c:pt>
                <c:pt idx="1602">
                  <c:v>3.0950000000000002</c:v>
                </c:pt>
                <c:pt idx="1603">
                  <c:v>3.05</c:v>
                </c:pt>
                <c:pt idx="1604">
                  <c:v>3.05</c:v>
                </c:pt>
                <c:pt idx="1605">
                  <c:v>3.05</c:v>
                </c:pt>
                <c:pt idx="1606">
                  <c:v>3.05</c:v>
                </c:pt>
                <c:pt idx="1607">
                  <c:v>3.0350000000000001</c:v>
                </c:pt>
                <c:pt idx="1608">
                  <c:v>3.0449999999999999</c:v>
                </c:pt>
                <c:pt idx="1609">
                  <c:v>2.98</c:v>
                </c:pt>
                <c:pt idx="1610">
                  <c:v>3.0350000000000001</c:v>
                </c:pt>
                <c:pt idx="1611">
                  <c:v>3.01</c:v>
                </c:pt>
                <c:pt idx="1612">
                  <c:v>3.0350000000000001</c:v>
                </c:pt>
                <c:pt idx="1613">
                  <c:v>3.05</c:v>
                </c:pt>
                <c:pt idx="1614">
                  <c:v>3.0449999999999999</c:v>
                </c:pt>
                <c:pt idx="1615">
                  <c:v>3.0350000000000001</c:v>
                </c:pt>
                <c:pt idx="1616">
                  <c:v>3.0350000000000001</c:v>
                </c:pt>
                <c:pt idx="1617">
                  <c:v>3.0350000000000001</c:v>
                </c:pt>
                <c:pt idx="1618">
                  <c:v>3.1</c:v>
                </c:pt>
                <c:pt idx="1619">
                  <c:v>3.13</c:v>
                </c:pt>
                <c:pt idx="1620">
                  <c:v>3.12</c:v>
                </c:pt>
                <c:pt idx="1621">
                  <c:v>3.13</c:v>
                </c:pt>
                <c:pt idx="1622">
                  <c:v>3.0550000000000002</c:v>
                </c:pt>
                <c:pt idx="1623">
                  <c:v>3.0550000000000002</c:v>
                </c:pt>
                <c:pt idx="1624">
                  <c:v>3.0550000000000002</c:v>
                </c:pt>
                <c:pt idx="1625">
                  <c:v>3.0550000000000002</c:v>
                </c:pt>
                <c:pt idx="1626">
                  <c:v>3.0550000000000002</c:v>
                </c:pt>
                <c:pt idx="1627">
                  <c:v>2.9750000000000001</c:v>
                </c:pt>
                <c:pt idx="1628">
                  <c:v>2.85</c:v>
                </c:pt>
                <c:pt idx="1629">
                  <c:v>2.96</c:v>
                </c:pt>
                <c:pt idx="1630">
                  <c:v>2.96</c:v>
                </c:pt>
                <c:pt idx="1631">
                  <c:v>2.96</c:v>
                </c:pt>
                <c:pt idx="1632">
                  <c:v>2.95</c:v>
                </c:pt>
                <c:pt idx="1633">
                  <c:v>2.9550000000000001</c:v>
                </c:pt>
                <c:pt idx="1634">
                  <c:v>2.9350000000000001</c:v>
                </c:pt>
                <c:pt idx="1635">
                  <c:v>2.93</c:v>
                </c:pt>
                <c:pt idx="1636">
                  <c:v>2.96</c:v>
                </c:pt>
                <c:pt idx="1637">
                  <c:v>2.96</c:v>
                </c:pt>
                <c:pt idx="1638">
                  <c:v>2.96</c:v>
                </c:pt>
                <c:pt idx="1639">
                  <c:v>2.9550000000000001</c:v>
                </c:pt>
                <c:pt idx="1640">
                  <c:v>3.03</c:v>
                </c:pt>
                <c:pt idx="1641">
                  <c:v>3.06</c:v>
                </c:pt>
                <c:pt idx="1642">
                  <c:v>3.05</c:v>
                </c:pt>
                <c:pt idx="1643">
                  <c:v>2.9950000000000001</c:v>
                </c:pt>
                <c:pt idx="1644">
                  <c:v>2.9950000000000001</c:v>
                </c:pt>
                <c:pt idx="1645">
                  <c:v>2.9950000000000001</c:v>
                </c:pt>
                <c:pt idx="1646">
                  <c:v>2.88</c:v>
                </c:pt>
                <c:pt idx="1647">
                  <c:v>2.88</c:v>
                </c:pt>
                <c:pt idx="1648">
                  <c:v>2.875</c:v>
                </c:pt>
                <c:pt idx="1649">
                  <c:v>2.9049999999999998</c:v>
                </c:pt>
                <c:pt idx="1650">
                  <c:v>2.9</c:v>
                </c:pt>
                <c:pt idx="1651">
                  <c:v>2.9</c:v>
                </c:pt>
                <c:pt idx="1652">
                  <c:v>2.9</c:v>
                </c:pt>
                <c:pt idx="1653">
                  <c:v>2.7850000000000001</c:v>
                </c:pt>
                <c:pt idx="1654">
                  <c:v>2.74</c:v>
                </c:pt>
                <c:pt idx="1655">
                  <c:v>2.79</c:v>
                </c:pt>
                <c:pt idx="1656">
                  <c:v>2.7749999999999999</c:v>
                </c:pt>
                <c:pt idx="1657">
                  <c:v>2.7650000000000001</c:v>
                </c:pt>
                <c:pt idx="1658">
                  <c:v>2.75</c:v>
                </c:pt>
                <c:pt idx="1659">
                  <c:v>2.7650000000000001</c:v>
                </c:pt>
                <c:pt idx="1660">
                  <c:v>2.8149999999999999</c:v>
                </c:pt>
                <c:pt idx="1661">
                  <c:v>2.8450000000000002</c:v>
                </c:pt>
                <c:pt idx="1662">
                  <c:v>2.9249999999999998</c:v>
                </c:pt>
                <c:pt idx="1663">
                  <c:v>2.94</c:v>
                </c:pt>
                <c:pt idx="1664">
                  <c:v>2.9</c:v>
                </c:pt>
                <c:pt idx="1665">
                  <c:v>2.87</c:v>
                </c:pt>
                <c:pt idx="1666">
                  <c:v>2.87</c:v>
                </c:pt>
                <c:pt idx="1667">
                  <c:v>2.9249999999999998</c:v>
                </c:pt>
                <c:pt idx="1668">
                  <c:v>2.86</c:v>
                </c:pt>
                <c:pt idx="1669">
                  <c:v>2.9649999999999999</c:v>
                </c:pt>
                <c:pt idx="1670">
                  <c:v>2.88</c:v>
                </c:pt>
                <c:pt idx="1671">
                  <c:v>2.88</c:v>
                </c:pt>
                <c:pt idx="1672">
                  <c:v>2.96</c:v>
                </c:pt>
                <c:pt idx="1673">
                  <c:v>2.9</c:v>
                </c:pt>
                <c:pt idx="1674">
                  <c:v>2.8450000000000002</c:v>
                </c:pt>
                <c:pt idx="1675">
                  <c:v>2.8650000000000002</c:v>
                </c:pt>
                <c:pt idx="1676">
                  <c:v>2.9249999999999998</c:v>
                </c:pt>
                <c:pt idx="1677">
                  <c:v>3.0350000000000001</c:v>
                </c:pt>
                <c:pt idx="1678">
                  <c:v>2.9649999999999999</c:v>
                </c:pt>
                <c:pt idx="1679">
                  <c:v>2.97</c:v>
                </c:pt>
                <c:pt idx="1680">
                  <c:v>2.9049999999999998</c:v>
                </c:pt>
                <c:pt idx="1681">
                  <c:v>2.81</c:v>
                </c:pt>
                <c:pt idx="1682">
                  <c:v>2.855</c:v>
                </c:pt>
                <c:pt idx="1683">
                  <c:v>2.93</c:v>
                </c:pt>
                <c:pt idx="1684">
                  <c:v>2.97</c:v>
                </c:pt>
                <c:pt idx="1685">
                  <c:v>2.96</c:v>
                </c:pt>
                <c:pt idx="1686">
                  <c:v>2.91</c:v>
                </c:pt>
                <c:pt idx="1687">
                  <c:v>3.0350000000000001</c:v>
                </c:pt>
                <c:pt idx="1688">
                  <c:v>3.0350000000000001</c:v>
                </c:pt>
                <c:pt idx="1689">
                  <c:v>3.0249999999999999</c:v>
                </c:pt>
                <c:pt idx="1690">
                  <c:v>2.97</c:v>
                </c:pt>
                <c:pt idx="1691">
                  <c:v>2.895</c:v>
                </c:pt>
                <c:pt idx="1692">
                  <c:v>2.895</c:v>
                </c:pt>
                <c:pt idx="1693">
                  <c:v>2.8849999999999998</c:v>
                </c:pt>
                <c:pt idx="1694">
                  <c:v>2.95</c:v>
                </c:pt>
                <c:pt idx="1695">
                  <c:v>2.9</c:v>
                </c:pt>
                <c:pt idx="1696">
                  <c:v>2.915</c:v>
                </c:pt>
                <c:pt idx="1697">
                  <c:v>2.82</c:v>
                </c:pt>
                <c:pt idx="1698">
                  <c:v>2.875</c:v>
                </c:pt>
                <c:pt idx="1699">
                  <c:v>2.99</c:v>
                </c:pt>
                <c:pt idx="1700">
                  <c:v>2.96</c:v>
                </c:pt>
                <c:pt idx="1701">
                  <c:v>2.91</c:v>
                </c:pt>
                <c:pt idx="1702">
                  <c:v>2.895</c:v>
                </c:pt>
                <c:pt idx="1703">
                  <c:v>2.9350000000000001</c:v>
                </c:pt>
                <c:pt idx="1704">
                  <c:v>2.97</c:v>
                </c:pt>
                <c:pt idx="1705">
                  <c:v>3.0249999999999999</c:v>
                </c:pt>
                <c:pt idx="1706">
                  <c:v>2.94</c:v>
                </c:pt>
                <c:pt idx="1707">
                  <c:v>3</c:v>
                </c:pt>
                <c:pt idx="1708">
                  <c:v>2.89</c:v>
                </c:pt>
                <c:pt idx="1709">
                  <c:v>2.8450000000000002</c:v>
                </c:pt>
                <c:pt idx="1710">
                  <c:v>2.895</c:v>
                </c:pt>
                <c:pt idx="1711">
                  <c:v>3.01</c:v>
                </c:pt>
                <c:pt idx="1712">
                  <c:v>3.02</c:v>
                </c:pt>
                <c:pt idx="1713">
                  <c:v>2.9750000000000001</c:v>
                </c:pt>
                <c:pt idx="1714">
                  <c:v>2.93</c:v>
                </c:pt>
                <c:pt idx="1715">
                  <c:v>2.82</c:v>
                </c:pt>
                <c:pt idx="1716">
                  <c:v>2.9049999999999998</c:v>
                </c:pt>
                <c:pt idx="1717">
                  <c:v>2.76</c:v>
                </c:pt>
                <c:pt idx="1718">
                  <c:v>2.69</c:v>
                </c:pt>
                <c:pt idx="1719">
                  <c:v>2.75</c:v>
                </c:pt>
                <c:pt idx="1720">
                  <c:v>2.79</c:v>
                </c:pt>
                <c:pt idx="1721">
                  <c:v>3</c:v>
                </c:pt>
                <c:pt idx="1722">
                  <c:v>3.11</c:v>
                </c:pt>
                <c:pt idx="1723">
                  <c:v>3.0649999999999999</c:v>
                </c:pt>
                <c:pt idx="1724">
                  <c:v>3.07</c:v>
                </c:pt>
                <c:pt idx="1725">
                  <c:v>2.9849999999999999</c:v>
                </c:pt>
                <c:pt idx="1726">
                  <c:v>3.03</c:v>
                </c:pt>
                <c:pt idx="1727">
                  <c:v>2.97</c:v>
                </c:pt>
                <c:pt idx="1728">
                  <c:v>3</c:v>
                </c:pt>
                <c:pt idx="1729">
                  <c:v>2.9950000000000001</c:v>
                </c:pt>
                <c:pt idx="1730">
                  <c:v>2.98</c:v>
                </c:pt>
                <c:pt idx="1731">
                  <c:v>2.895</c:v>
                </c:pt>
                <c:pt idx="1732">
                  <c:v>2.81</c:v>
                </c:pt>
                <c:pt idx="1733">
                  <c:v>2.875</c:v>
                </c:pt>
                <c:pt idx="1734">
                  <c:v>3.0550000000000002</c:v>
                </c:pt>
                <c:pt idx="1735">
                  <c:v>2.9</c:v>
                </c:pt>
                <c:pt idx="1736">
                  <c:v>2.835</c:v>
                </c:pt>
                <c:pt idx="1737">
                  <c:v>2.86</c:v>
                </c:pt>
                <c:pt idx="1738">
                  <c:v>2.87</c:v>
                </c:pt>
                <c:pt idx="1739">
                  <c:v>2.92</c:v>
                </c:pt>
                <c:pt idx="1740">
                  <c:v>2.79</c:v>
                </c:pt>
                <c:pt idx="1741">
                  <c:v>2.7250000000000001</c:v>
                </c:pt>
                <c:pt idx="1742">
                  <c:v>2.7850000000000001</c:v>
                </c:pt>
                <c:pt idx="1743">
                  <c:v>2.77</c:v>
                </c:pt>
                <c:pt idx="1744">
                  <c:v>2.6549999999999998</c:v>
                </c:pt>
                <c:pt idx="1745">
                  <c:v>2.65</c:v>
                </c:pt>
                <c:pt idx="1746">
                  <c:v>2.61</c:v>
                </c:pt>
                <c:pt idx="1747">
                  <c:v>2.75</c:v>
                </c:pt>
                <c:pt idx="1748">
                  <c:v>2.7050000000000001</c:v>
                </c:pt>
                <c:pt idx="1749">
                  <c:v>2.6150000000000002</c:v>
                </c:pt>
                <c:pt idx="1750">
                  <c:v>2.6150000000000002</c:v>
                </c:pt>
                <c:pt idx="1751">
                  <c:v>2.62</c:v>
                </c:pt>
                <c:pt idx="1752">
                  <c:v>2.73</c:v>
                </c:pt>
                <c:pt idx="1753">
                  <c:v>2.75</c:v>
                </c:pt>
                <c:pt idx="1754">
                  <c:v>3.06</c:v>
                </c:pt>
                <c:pt idx="1755">
                  <c:v>4.43</c:v>
                </c:pt>
                <c:pt idx="1756">
                  <c:v>7.73</c:v>
                </c:pt>
                <c:pt idx="1757">
                  <c:v>7.2350000000000003</c:v>
                </c:pt>
                <c:pt idx="1758">
                  <c:v>4.3099999999999996</c:v>
                </c:pt>
                <c:pt idx="1759">
                  <c:v>2.86</c:v>
                </c:pt>
                <c:pt idx="1760">
                  <c:v>2.855</c:v>
                </c:pt>
                <c:pt idx="1761">
                  <c:v>2.895</c:v>
                </c:pt>
                <c:pt idx="1762">
                  <c:v>3.11</c:v>
                </c:pt>
                <c:pt idx="1763">
                  <c:v>3.3</c:v>
                </c:pt>
                <c:pt idx="1764">
                  <c:v>4.03</c:v>
                </c:pt>
                <c:pt idx="1765">
                  <c:v>8.7899999999999991</c:v>
                </c:pt>
                <c:pt idx="1766">
                  <c:v>8.25</c:v>
                </c:pt>
                <c:pt idx="1767">
                  <c:v>3.16</c:v>
                </c:pt>
                <c:pt idx="1768">
                  <c:v>3.16</c:v>
                </c:pt>
                <c:pt idx="1769">
                  <c:v>3.36</c:v>
                </c:pt>
                <c:pt idx="1770">
                  <c:v>3.6150000000000002</c:v>
                </c:pt>
                <c:pt idx="1771">
                  <c:v>3.5750000000000002</c:v>
                </c:pt>
                <c:pt idx="1772">
                  <c:v>3.51</c:v>
                </c:pt>
                <c:pt idx="1773">
                  <c:v>3.5049999999999999</c:v>
                </c:pt>
                <c:pt idx="1774">
                  <c:v>3.54</c:v>
                </c:pt>
                <c:pt idx="1775">
                  <c:v>3.09</c:v>
                </c:pt>
                <c:pt idx="1776">
                  <c:v>3.05</c:v>
                </c:pt>
                <c:pt idx="1777">
                  <c:v>2.7549999999999999</c:v>
                </c:pt>
                <c:pt idx="1778">
                  <c:v>2.7</c:v>
                </c:pt>
                <c:pt idx="1779">
                  <c:v>2.7349999999999999</c:v>
                </c:pt>
                <c:pt idx="1780">
                  <c:v>2.7450000000000001</c:v>
                </c:pt>
                <c:pt idx="1781">
                  <c:v>2.68</c:v>
                </c:pt>
                <c:pt idx="1782">
                  <c:v>2.5750000000000002</c:v>
                </c:pt>
                <c:pt idx="1783">
                  <c:v>2.5649999999999999</c:v>
                </c:pt>
                <c:pt idx="1784">
                  <c:v>2.5499999999999998</c:v>
                </c:pt>
                <c:pt idx="1785">
                  <c:v>2.4900000000000002</c:v>
                </c:pt>
                <c:pt idx="1786">
                  <c:v>2.5150000000000001</c:v>
                </c:pt>
                <c:pt idx="1787">
                  <c:v>2.4900000000000002</c:v>
                </c:pt>
                <c:pt idx="1788">
                  <c:v>2.625</c:v>
                </c:pt>
                <c:pt idx="1789">
                  <c:v>2.64</c:v>
                </c:pt>
                <c:pt idx="1790">
                  <c:v>2.605</c:v>
                </c:pt>
                <c:pt idx="1791">
                  <c:v>2.5099999999999998</c:v>
                </c:pt>
                <c:pt idx="1792">
                  <c:v>2.56</c:v>
                </c:pt>
                <c:pt idx="1793">
                  <c:v>2.5449999999999999</c:v>
                </c:pt>
                <c:pt idx="1794">
                  <c:v>2.57</c:v>
                </c:pt>
                <c:pt idx="1795">
                  <c:v>2.6</c:v>
                </c:pt>
                <c:pt idx="1796">
                  <c:v>2.61</c:v>
                </c:pt>
                <c:pt idx="1797">
                  <c:v>2.74</c:v>
                </c:pt>
                <c:pt idx="1798">
                  <c:v>2.75</c:v>
                </c:pt>
                <c:pt idx="1799">
                  <c:v>2.7149999999999999</c:v>
                </c:pt>
                <c:pt idx="1800">
                  <c:v>2.69</c:v>
                </c:pt>
                <c:pt idx="1801">
                  <c:v>2.83</c:v>
                </c:pt>
                <c:pt idx="1802">
                  <c:v>2.84</c:v>
                </c:pt>
                <c:pt idx="1803">
                  <c:v>2.7250000000000001</c:v>
                </c:pt>
                <c:pt idx="1804">
                  <c:v>2.72</c:v>
                </c:pt>
                <c:pt idx="1805">
                  <c:v>2.68</c:v>
                </c:pt>
                <c:pt idx="1806">
                  <c:v>2.73</c:v>
                </c:pt>
                <c:pt idx="1807">
                  <c:v>2.7250000000000001</c:v>
                </c:pt>
                <c:pt idx="1808">
                  <c:v>2.7</c:v>
                </c:pt>
                <c:pt idx="1809">
                  <c:v>2.605</c:v>
                </c:pt>
                <c:pt idx="1810">
                  <c:v>2.625</c:v>
                </c:pt>
                <c:pt idx="1811">
                  <c:v>2.645</c:v>
                </c:pt>
                <c:pt idx="1812">
                  <c:v>2.64</c:v>
                </c:pt>
                <c:pt idx="1813">
                  <c:v>2.64</c:v>
                </c:pt>
                <c:pt idx="1814">
                  <c:v>2.85</c:v>
                </c:pt>
                <c:pt idx="1815">
                  <c:v>2.78</c:v>
                </c:pt>
                <c:pt idx="1816">
                  <c:v>2.77</c:v>
                </c:pt>
                <c:pt idx="1817">
                  <c:v>2.83</c:v>
                </c:pt>
                <c:pt idx="1818">
                  <c:v>2.84</c:v>
                </c:pt>
                <c:pt idx="1819">
                  <c:v>2.85</c:v>
                </c:pt>
                <c:pt idx="1820">
                  <c:v>2.89</c:v>
                </c:pt>
                <c:pt idx="1821">
                  <c:v>2.88</c:v>
                </c:pt>
                <c:pt idx="1822">
                  <c:v>2.88</c:v>
                </c:pt>
                <c:pt idx="1823">
                  <c:v>2.7549999999999999</c:v>
                </c:pt>
                <c:pt idx="1824">
                  <c:v>2.7749999999999999</c:v>
                </c:pt>
                <c:pt idx="1825">
                  <c:v>2.85</c:v>
                </c:pt>
                <c:pt idx="1826">
                  <c:v>2.95</c:v>
                </c:pt>
                <c:pt idx="1827">
                  <c:v>2.91</c:v>
                </c:pt>
                <c:pt idx="1828">
                  <c:v>2.8</c:v>
                </c:pt>
                <c:pt idx="1829">
                  <c:v>2.75</c:v>
                </c:pt>
                <c:pt idx="1830">
                  <c:v>2.9</c:v>
                </c:pt>
                <c:pt idx="1831">
                  <c:v>2.875</c:v>
                </c:pt>
                <c:pt idx="1832">
                  <c:v>2.88</c:v>
                </c:pt>
                <c:pt idx="1833">
                  <c:v>2.9550000000000001</c:v>
                </c:pt>
                <c:pt idx="1834">
                  <c:v>2.7850000000000001</c:v>
                </c:pt>
                <c:pt idx="1835">
                  <c:v>2.6850000000000001</c:v>
                </c:pt>
                <c:pt idx="1836">
                  <c:v>2.7149999999999999</c:v>
                </c:pt>
                <c:pt idx="1837">
                  <c:v>2.73</c:v>
                </c:pt>
                <c:pt idx="1838">
                  <c:v>2.6850000000000001</c:v>
                </c:pt>
                <c:pt idx="1839">
                  <c:v>2.68</c:v>
                </c:pt>
                <c:pt idx="1840">
                  <c:v>2.71</c:v>
                </c:pt>
                <c:pt idx="1841">
                  <c:v>2.72</c:v>
                </c:pt>
                <c:pt idx="1842">
                  <c:v>2.71</c:v>
                </c:pt>
                <c:pt idx="1843">
                  <c:v>2.7450000000000001</c:v>
                </c:pt>
                <c:pt idx="1844">
                  <c:v>2.7250000000000001</c:v>
                </c:pt>
                <c:pt idx="1845">
                  <c:v>2.83</c:v>
                </c:pt>
                <c:pt idx="1846">
                  <c:v>2.88</c:v>
                </c:pt>
                <c:pt idx="1847">
                  <c:v>2.82</c:v>
                </c:pt>
                <c:pt idx="1848">
                  <c:v>2.76</c:v>
                </c:pt>
                <c:pt idx="1849">
                  <c:v>2.8250000000000002</c:v>
                </c:pt>
                <c:pt idx="1850">
                  <c:v>2.88</c:v>
                </c:pt>
                <c:pt idx="1851">
                  <c:v>2.9249999999999998</c:v>
                </c:pt>
                <c:pt idx="1852">
                  <c:v>2.95</c:v>
                </c:pt>
                <c:pt idx="1853">
                  <c:v>2.9849999999999999</c:v>
                </c:pt>
                <c:pt idx="1854">
                  <c:v>2.95</c:v>
                </c:pt>
                <c:pt idx="1855">
                  <c:v>2.915</c:v>
                </c:pt>
                <c:pt idx="1856">
                  <c:v>2.9350000000000001</c:v>
                </c:pt>
                <c:pt idx="1857">
                  <c:v>3.02</c:v>
                </c:pt>
                <c:pt idx="1858">
                  <c:v>2.9950000000000001</c:v>
                </c:pt>
                <c:pt idx="1859">
                  <c:v>2.9849999999999999</c:v>
                </c:pt>
                <c:pt idx="1860">
                  <c:v>2.95</c:v>
                </c:pt>
                <c:pt idx="1861">
                  <c:v>3.0350000000000001</c:v>
                </c:pt>
                <c:pt idx="1862">
                  <c:v>2.9550000000000001</c:v>
                </c:pt>
                <c:pt idx="1863">
                  <c:v>3</c:v>
                </c:pt>
                <c:pt idx="1864">
                  <c:v>3.03</c:v>
                </c:pt>
                <c:pt idx="1865">
                  <c:v>2.9950000000000001</c:v>
                </c:pt>
                <c:pt idx="1866">
                  <c:v>2.98</c:v>
                </c:pt>
                <c:pt idx="1867">
                  <c:v>3.0150000000000001</c:v>
                </c:pt>
                <c:pt idx="1868">
                  <c:v>3.02</c:v>
                </c:pt>
                <c:pt idx="1869">
                  <c:v>2.9649999999999999</c:v>
                </c:pt>
                <c:pt idx="1870">
                  <c:v>3.02</c:v>
                </c:pt>
                <c:pt idx="1871">
                  <c:v>3.07</c:v>
                </c:pt>
                <c:pt idx="1872">
                  <c:v>2.99</c:v>
                </c:pt>
                <c:pt idx="1873">
                  <c:v>2.95</c:v>
                </c:pt>
                <c:pt idx="1874">
                  <c:v>2.99</c:v>
                </c:pt>
                <c:pt idx="1875">
                  <c:v>3</c:v>
                </c:pt>
                <c:pt idx="1876">
                  <c:v>3</c:v>
                </c:pt>
                <c:pt idx="1877">
                  <c:v>3.02</c:v>
                </c:pt>
                <c:pt idx="1878">
                  <c:v>3.02</c:v>
                </c:pt>
                <c:pt idx="1879">
                  <c:v>2.96</c:v>
                </c:pt>
                <c:pt idx="1880">
                  <c:v>2.98</c:v>
                </c:pt>
                <c:pt idx="1881">
                  <c:v>2.9</c:v>
                </c:pt>
                <c:pt idx="1882">
                  <c:v>2.92</c:v>
                </c:pt>
                <c:pt idx="1883">
                  <c:v>2.92</c:v>
                </c:pt>
                <c:pt idx="1884">
                  <c:v>2.9</c:v>
                </c:pt>
                <c:pt idx="1885">
                  <c:v>2.895</c:v>
                </c:pt>
                <c:pt idx="1886">
                  <c:v>2.875</c:v>
                </c:pt>
                <c:pt idx="1887">
                  <c:v>2.78</c:v>
                </c:pt>
                <c:pt idx="1888">
                  <c:v>2.92</c:v>
                </c:pt>
                <c:pt idx="1889">
                  <c:v>2.89</c:v>
                </c:pt>
                <c:pt idx="1890">
                  <c:v>2.84</c:v>
                </c:pt>
                <c:pt idx="1891">
                  <c:v>2.89</c:v>
                </c:pt>
                <c:pt idx="1892">
                  <c:v>2.84</c:v>
                </c:pt>
                <c:pt idx="1893">
                  <c:v>2.85</c:v>
                </c:pt>
                <c:pt idx="1894">
                  <c:v>2.85</c:v>
                </c:pt>
                <c:pt idx="1895">
                  <c:v>2.85</c:v>
                </c:pt>
                <c:pt idx="1896">
                  <c:v>2.84</c:v>
                </c:pt>
                <c:pt idx="1897">
                  <c:v>2.82</c:v>
                </c:pt>
                <c:pt idx="1898">
                  <c:v>2.8650000000000002</c:v>
                </c:pt>
                <c:pt idx="1899">
                  <c:v>2.8450000000000002</c:v>
                </c:pt>
                <c:pt idx="1900">
                  <c:v>2.84</c:v>
                </c:pt>
                <c:pt idx="1901">
                  <c:v>2.89</c:v>
                </c:pt>
                <c:pt idx="1902">
                  <c:v>2.9</c:v>
                </c:pt>
                <c:pt idx="1903">
                  <c:v>2.9750000000000001</c:v>
                </c:pt>
                <c:pt idx="1904">
                  <c:v>3.0449999999999999</c:v>
                </c:pt>
                <c:pt idx="1905">
                  <c:v>3.05</c:v>
                </c:pt>
                <c:pt idx="1906">
                  <c:v>3.05</c:v>
                </c:pt>
                <c:pt idx="1907">
                  <c:v>3.0350000000000001</c:v>
                </c:pt>
                <c:pt idx="1908">
                  <c:v>3.1</c:v>
                </c:pt>
                <c:pt idx="1909">
                  <c:v>3.0750000000000002</c:v>
                </c:pt>
                <c:pt idx="1910">
                  <c:v>3.05</c:v>
                </c:pt>
                <c:pt idx="1911">
                  <c:v>3.06</c:v>
                </c:pt>
                <c:pt idx="1912">
                  <c:v>3.07</c:v>
                </c:pt>
                <c:pt idx="1913">
                  <c:v>3.11</c:v>
                </c:pt>
                <c:pt idx="1914">
                  <c:v>3.07</c:v>
                </c:pt>
                <c:pt idx="1915">
                  <c:v>3.03</c:v>
                </c:pt>
                <c:pt idx="1916">
                  <c:v>3.04</c:v>
                </c:pt>
                <c:pt idx="1917">
                  <c:v>3.06</c:v>
                </c:pt>
                <c:pt idx="1918">
                  <c:v>3</c:v>
                </c:pt>
                <c:pt idx="1919">
                  <c:v>2.98</c:v>
                </c:pt>
                <c:pt idx="1920">
                  <c:v>2.9750000000000001</c:v>
                </c:pt>
                <c:pt idx="1921">
                  <c:v>3.0249999999999999</c:v>
                </c:pt>
                <c:pt idx="1922">
                  <c:v>2.9950000000000001</c:v>
                </c:pt>
                <c:pt idx="1923">
                  <c:v>2.9449999999999998</c:v>
                </c:pt>
                <c:pt idx="1924">
                  <c:v>2.875</c:v>
                </c:pt>
                <c:pt idx="1925">
                  <c:v>2.85</c:v>
                </c:pt>
                <c:pt idx="1926">
                  <c:v>2.835</c:v>
                </c:pt>
                <c:pt idx="1927">
                  <c:v>2.85</c:v>
                </c:pt>
                <c:pt idx="1928">
                  <c:v>2.88</c:v>
                </c:pt>
                <c:pt idx="1929">
                  <c:v>2.86</c:v>
                </c:pt>
                <c:pt idx="1930">
                  <c:v>2.85</c:v>
                </c:pt>
                <c:pt idx="1931">
                  <c:v>2.98</c:v>
                </c:pt>
                <c:pt idx="1932">
                  <c:v>2.99</c:v>
                </c:pt>
                <c:pt idx="1933">
                  <c:v>3.08</c:v>
                </c:pt>
                <c:pt idx="1934">
                  <c:v>3.03</c:v>
                </c:pt>
                <c:pt idx="1935">
                  <c:v>3.07</c:v>
                </c:pt>
                <c:pt idx="1936">
                  <c:v>3.15</c:v>
                </c:pt>
                <c:pt idx="1937">
                  <c:v>3.2</c:v>
                </c:pt>
                <c:pt idx="1938">
                  <c:v>3.22</c:v>
                </c:pt>
                <c:pt idx="1939">
                  <c:v>3.145</c:v>
                </c:pt>
                <c:pt idx="1940">
                  <c:v>3.145</c:v>
                </c:pt>
                <c:pt idx="1941">
                  <c:v>3.145</c:v>
                </c:pt>
                <c:pt idx="1942">
                  <c:v>3.2</c:v>
                </c:pt>
                <c:pt idx="1943">
                  <c:v>3.2650000000000001</c:v>
                </c:pt>
                <c:pt idx="1944">
                  <c:v>3.36</c:v>
                </c:pt>
                <c:pt idx="1945">
                  <c:v>3.5</c:v>
                </c:pt>
                <c:pt idx="1946">
                  <c:v>3.395</c:v>
                </c:pt>
                <c:pt idx="1947">
                  <c:v>3.35</c:v>
                </c:pt>
                <c:pt idx="1948">
                  <c:v>3.46</c:v>
                </c:pt>
                <c:pt idx="1949">
                  <c:v>3.43</c:v>
                </c:pt>
                <c:pt idx="1950">
                  <c:v>3.48</c:v>
                </c:pt>
                <c:pt idx="1951">
                  <c:v>3.4</c:v>
                </c:pt>
                <c:pt idx="1952">
                  <c:v>3.43</c:v>
                </c:pt>
                <c:pt idx="1953">
                  <c:v>3.59</c:v>
                </c:pt>
                <c:pt idx="1954">
                  <c:v>3.6</c:v>
                </c:pt>
                <c:pt idx="1955">
                  <c:v>3.58</c:v>
                </c:pt>
                <c:pt idx="1956">
                  <c:v>3.6</c:v>
                </c:pt>
                <c:pt idx="1957">
                  <c:v>3.57</c:v>
                </c:pt>
                <c:pt idx="1958">
                  <c:v>3.55</c:v>
                </c:pt>
                <c:pt idx="1959">
                  <c:v>3.55</c:v>
                </c:pt>
                <c:pt idx="1960">
                  <c:v>3.65</c:v>
                </c:pt>
                <c:pt idx="1961">
                  <c:v>3.62</c:v>
                </c:pt>
                <c:pt idx="1962">
                  <c:v>3.55</c:v>
                </c:pt>
                <c:pt idx="1963">
                  <c:v>3.5</c:v>
                </c:pt>
                <c:pt idx="1964">
                  <c:v>3.55</c:v>
                </c:pt>
                <c:pt idx="1965">
                  <c:v>3.42</c:v>
                </c:pt>
                <c:pt idx="1966">
                  <c:v>3.3</c:v>
                </c:pt>
                <c:pt idx="1967">
                  <c:v>3.5449999999999999</c:v>
                </c:pt>
                <c:pt idx="1968">
                  <c:v>3.67</c:v>
                </c:pt>
                <c:pt idx="1969">
                  <c:v>3.69</c:v>
                </c:pt>
                <c:pt idx="1970">
                  <c:v>3.89</c:v>
                </c:pt>
                <c:pt idx="1971">
                  <c:v>4.2</c:v>
                </c:pt>
                <c:pt idx="1972">
                  <c:v>4.085</c:v>
                </c:pt>
                <c:pt idx="1973">
                  <c:v>4.5449999999999999</c:v>
                </c:pt>
                <c:pt idx="1974">
                  <c:v>4.6500000000000004</c:v>
                </c:pt>
                <c:pt idx="1975">
                  <c:v>4.2149999999999999</c:v>
                </c:pt>
                <c:pt idx="1976">
                  <c:v>4.5999999999999996</c:v>
                </c:pt>
                <c:pt idx="1977">
                  <c:v>4.67</c:v>
                </c:pt>
                <c:pt idx="1978">
                  <c:v>4.25</c:v>
                </c:pt>
                <c:pt idx="1979">
                  <c:v>4.32</c:v>
                </c:pt>
                <c:pt idx="1980">
                  <c:v>4.4400000000000004</c:v>
                </c:pt>
                <c:pt idx="1981">
                  <c:v>4.6150000000000002</c:v>
                </c:pt>
                <c:pt idx="1982">
                  <c:v>4.59</c:v>
                </c:pt>
                <c:pt idx="1983">
                  <c:v>4.5549999999999997</c:v>
                </c:pt>
                <c:pt idx="1984">
                  <c:v>4.7</c:v>
                </c:pt>
                <c:pt idx="1985">
                  <c:v>4.67</c:v>
                </c:pt>
                <c:pt idx="1986">
                  <c:v>4.42</c:v>
                </c:pt>
                <c:pt idx="1987">
                  <c:v>4.5350000000000001</c:v>
                </c:pt>
                <c:pt idx="1988">
                  <c:v>4.4950000000000001</c:v>
                </c:pt>
                <c:pt idx="1989">
                  <c:v>4.4800000000000004</c:v>
                </c:pt>
                <c:pt idx="1990">
                  <c:v>4.12</c:v>
                </c:pt>
                <c:pt idx="1991">
                  <c:v>4.16</c:v>
                </c:pt>
                <c:pt idx="1992">
                  <c:v>3.9049999999999998</c:v>
                </c:pt>
                <c:pt idx="1993">
                  <c:v>3.63</c:v>
                </c:pt>
                <c:pt idx="1994">
                  <c:v>3.7349999999999999</c:v>
                </c:pt>
                <c:pt idx="1995">
                  <c:v>3.6850000000000001</c:v>
                </c:pt>
                <c:pt idx="1996">
                  <c:v>3.5</c:v>
                </c:pt>
                <c:pt idx="1997">
                  <c:v>2.85</c:v>
                </c:pt>
                <c:pt idx="1998">
                  <c:v>2.95</c:v>
                </c:pt>
                <c:pt idx="1999">
                  <c:v>2.74</c:v>
                </c:pt>
                <c:pt idx="2000">
                  <c:v>2.6850000000000001</c:v>
                </c:pt>
                <c:pt idx="2001">
                  <c:v>2.68</c:v>
                </c:pt>
                <c:pt idx="2002">
                  <c:v>2.6850000000000001</c:v>
                </c:pt>
                <c:pt idx="2003">
                  <c:v>2.8250000000000002</c:v>
                </c:pt>
                <c:pt idx="2004">
                  <c:v>2.8149999999999999</c:v>
                </c:pt>
                <c:pt idx="2005">
                  <c:v>2.81</c:v>
                </c:pt>
                <c:pt idx="2006">
                  <c:v>2.915</c:v>
                </c:pt>
                <c:pt idx="2007">
                  <c:v>3.29</c:v>
                </c:pt>
                <c:pt idx="2008">
                  <c:v>3.44</c:v>
                </c:pt>
                <c:pt idx="2009">
                  <c:v>3.5950000000000002</c:v>
                </c:pt>
                <c:pt idx="2010">
                  <c:v>3.54</c:v>
                </c:pt>
                <c:pt idx="2011">
                  <c:v>3.4</c:v>
                </c:pt>
                <c:pt idx="2012">
                  <c:v>3.0950000000000002</c:v>
                </c:pt>
                <c:pt idx="2013">
                  <c:v>3.02</c:v>
                </c:pt>
                <c:pt idx="2014">
                  <c:v>3</c:v>
                </c:pt>
                <c:pt idx="2015">
                  <c:v>2.95</c:v>
                </c:pt>
                <c:pt idx="2016">
                  <c:v>2.9249999999999998</c:v>
                </c:pt>
                <c:pt idx="2017">
                  <c:v>2.89</c:v>
                </c:pt>
                <c:pt idx="2018">
                  <c:v>2.835</c:v>
                </c:pt>
                <c:pt idx="2019">
                  <c:v>2.8</c:v>
                </c:pt>
                <c:pt idx="2020">
                  <c:v>2.66</c:v>
                </c:pt>
                <c:pt idx="2021">
                  <c:v>2.67</c:v>
                </c:pt>
                <c:pt idx="2022">
                  <c:v>2.6850000000000001</c:v>
                </c:pt>
                <c:pt idx="2023">
                  <c:v>2.71</c:v>
                </c:pt>
                <c:pt idx="2024">
                  <c:v>2.7349999999999999</c:v>
                </c:pt>
                <c:pt idx="2025">
                  <c:v>2.65</c:v>
                </c:pt>
                <c:pt idx="2026">
                  <c:v>2.7250000000000001</c:v>
                </c:pt>
                <c:pt idx="2027">
                  <c:v>2.57</c:v>
                </c:pt>
                <c:pt idx="2028">
                  <c:v>2.58</c:v>
                </c:pt>
                <c:pt idx="2029">
                  <c:v>2.56</c:v>
                </c:pt>
                <c:pt idx="2030">
                  <c:v>2.5499999999999998</c:v>
                </c:pt>
                <c:pt idx="2031">
                  <c:v>2.7</c:v>
                </c:pt>
                <c:pt idx="2032">
                  <c:v>2.6949999999999998</c:v>
                </c:pt>
                <c:pt idx="2033">
                  <c:v>2.7</c:v>
                </c:pt>
                <c:pt idx="2034">
                  <c:v>2.67</c:v>
                </c:pt>
                <c:pt idx="2035">
                  <c:v>2.76</c:v>
                </c:pt>
                <c:pt idx="2036">
                  <c:v>2.84</c:v>
                </c:pt>
                <c:pt idx="2037">
                  <c:v>2.76</c:v>
                </c:pt>
                <c:pt idx="2038">
                  <c:v>2.85</c:v>
                </c:pt>
                <c:pt idx="2039">
                  <c:v>3.355</c:v>
                </c:pt>
                <c:pt idx="2040">
                  <c:v>4.3449999999999998</c:v>
                </c:pt>
                <c:pt idx="2041">
                  <c:v>2.9550000000000001</c:v>
                </c:pt>
                <c:pt idx="2042">
                  <c:v>2.91</c:v>
                </c:pt>
                <c:pt idx="2043">
                  <c:v>2.85</c:v>
                </c:pt>
                <c:pt idx="2044">
                  <c:v>2.8250000000000002</c:v>
                </c:pt>
                <c:pt idx="2045">
                  <c:v>2.7149999999999999</c:v>
                </c:pt>
                <c:pt idx="2046">
                  <c:v>2.71</c:v>
                </c:pt>
                <c:pt idx="2047">
                  <c:v>2.73</c:v>
                </c:pt>
                <c:pt idx="2048">
                  <c:v>2.8650000000000002</c:v>
                </c:pt>
                <c:pt idx="2049">
                  <c:v>2.76</c:v>
                </c:pt>
                <c:pt idx="2050">
                  <c:v>2.86</c:v>
                </c:pt>
                <c:pt idx="2051">
                  <c:v>2.98</c:v>
                </c:pt>
                <c:pt idx="2052">
                  <c:v>2.87</c:v>
                </c:pt>
                <c:pt idx="2053">
                  <c:v>2.8</c:v>
                </c:pt>
                <c:pt idx="2054">
                  <c:v>2.72</c:v>
                </c:pt>
                <c:pt idx="2055">
                  <c:v>2.7149999999999999</c:v>
                </c:pt>
                <c:pt idx="2056">
                  <c:v>2.63</c:v>
                </c:pt>
                <c:pt idx="2057">
                  <c:v>2.64</c:v>
                </c:pt>
                <c:pt idx="2058">
                  <c:v>2.64</c:v>
                </c:pt>
                <c:pt idx="2059">
                  <c:v>2.64</c:v>
                </c:pt>
                <c:pt idx="2060">
                  <c:v>2.66</c:v>
                </c:pt>
                <c:pt idx="2061">
                  <c:v>2.74</c:v>
                </c:pt>
                <c:pt idx="2062">
                  <c:v>2.69</c:v>
                </c:pt>
                <c:pt idx="2063">
                  <c:v>2.62</c:v>
                </c:pt>
                <c:pt idx="2064">
                  <c:v>2.6349999999999998</c:v>
                </c:pt>
                <c:pt idx="2065">
                  <c:v>2.625</c:v>
                </c:pt>
                <c:pt idx="2066">
                  <c:v>2.7050000000000001</c:v>
                </c:pt>
                <c:pt idx="2067">
                  <c:v>2.6949999999999998</c:v>
                </c:pt>
                <c:pt idx="2068">
                  <c:v>2.6749999999999998</c:v>
                </c:pt>
                <c:pt idx="2069">
                  <c:v>2.665</c:v>
                </c:pt>
                <c:pt idx="2070">
                  <c:v>2.645</c:v>
                </c:pt>
                <c:pt idx="2071">
                  <c:v>2.5150000000000001</c:v>
                </c:pt>
                <c:pt idx="2072">
                  <c:v>2.4700000000000002</c:v>
                </c:pt>
                <c:pt idx="2073">
                  <c:v>2.4500000000000002</c:v>
                </c:pt>
                <c:pt idx="2074">
                  <c:v>2.4049999999999998</c:v>
                </c:pt>
                <c:pt idx="2075">
                  <c:v>2.48</c:v>
                </c:pt>
                <c:pt idx="2076">
                  <c:v>2.4350000000000001</c:v>
                </c:pt>
                <c:pt idx="2077">
                  <c:v>2.4900000000000002</c:v>
                </c:pt>
                <c:pt idx="2078">
                  <c:v>2.9049999999999998</c:v>
                </c:pt>
                <c:pt idx="2079">
                  <c:v>2.5</c:v>
                </c:pt>
                <c:pt idx="2080">
                  <c:v>2.4</c:v>
                </c:pt>
                <c:pt idx="2081">
                  <c:v>2.4849999999999999</c:v>
                </c:pt>
                <c:pt idx="2082">
                  <c:v>2.52</c:v>
                </c:pt>
                <c:pt idx="2083">
                  <c:v>2.52</c:v>
                </c:pt>
                <c:pt idx="2084">
                  <c:v>2.5</c:v>
                </c:pt>
                <c:pt idx="2085">
                  <c:v>2.46</c:v>
                </c:pt>
                <c:pt idx="2086">
                  <c:v>2.58</c:v>
                </c:pt>
                <c:pt idx="2087">
                  <c:v>2.54</c:v>
                </c:pt>
                <c:pt idx="2088">
                  <c:v>2.5299999999999998</c:v>
                </c:pt>
                <c:pt idx="2089">
                  <c:v>2.64</c:v>
                </c:pt>
                <c:pt idx="2090">
                  <c:v>2.625</c:v>
                </c:pt>
                <c:pt idx="2091">
                  <c:v>2.6</c:v>
                </c:pt>
                <c:pt idx="2092">
                  <c:v>2.5350000000000001</c:v>
                </c:pt>
                <c:pt idx="2093">
                  <c:v>2.6349999999999998</c:v>
                </c:pt>
                <c:pt idx="2094">
                  <c:v>2.5249999999999999</c:v>
                </c:pt>
                <c:pt idx="2095">
                  <c:v>2.57</c:v>
                </c:pt>
                <c:pt idx="2096">
                  <c:v>2.5</c:v>
                </c:pt>
                <c:pt idx="2097">
                  <c:v>2.5</c:v>
                </c:pt>
                <c:pt idx="2098">
                  <c:v>2.5249999999999999</c:v>
                </c:pt>
                <c:pt idx="2099">
                  <c:v>2.5550000000000002</c:v>
                </c:pt>
                <c:pt idx="2100">
                  <c:v>2.52</c:v>
                </c:pt>
                <c:pt idx="2101">
                  <c:v>2.4</c:v>
                </c:pt>
                <c:pt idx="2102">
                  <c:v>3.15</c:v>
                </c:pt>
                <c:pt idx="2103">
                  <c:v>3.55</c:v>
                </c:pt>
                <c:pt idx="2104">
                  <c:v>3.45</c:v>
                </c:pt>
                <c:pt idx="2105">
                  <c:v>2.34</c:v>
                </c:pt>
                <c:pt idx="2106">
                  <c:v>2.33</c:v>
                </c:pt>
                <c:pt idx="2107">
                  <c:v>3.42</c:v>
                </c:pt>
                <c:pt idx="2108">
                  <c:v>2.2799999999999998</c:v>
                </c:pt>
                <c:pt idx="2109">
                  <c:v>2.2749999999999999</c:v>
                </c:pt>
                <c:pt idx="2110">
                  <c:v>2.2999999999999998</c:v>
                </c:pt>
                <c:pt idx="2111">
                  <c:v>2.37</c:v>
                </c:pt>
                <c:pt idx="2112">
                  <c:v>2.2749999999999999</c:v>
                </c:pt>
                <c:pt idx="2113">
                  <c:v>2.21</c:v>
                </c:pt>
                <c:pt idx="2114">
                  <c:v>2.15</c:v>
                </c:pt>
                <c:pt idx="2115">
                  <c:v>2.2050000000000001</c:v>
                </c:pt>
                <c:pt idx="2116">
                  <c:v>2.2450000000000001</c:v>
                </c:pt>
                <c:pt idx="2117">
                  <c:v>2.2050000000000001</c:v>
                </c:pt>
                <c:pt idx="2118">
                  <c:v>2.2400000000000002</c:v>
                </c:pt>
                <c:pt idx="2119">
                  <c:v>2.2400000000000002</c:v>
                </c:pt>
                <c:pt idx="2120">
                  <c:v>2.2400000000000002</c:v>
                </c:pt>
                <c:pt idx="2121">
                  <c:v>2.2349999999999999</c:v>
                </c:pt>
                <c:pt idx="2122">
                  <c:v>2.1349999999999998</c:v>
                </c:pt>
                <c:pt idx="2123">
                  <c:v>2.13</c:v>
                </c:pt>
                <c:pt idx="2124">
                  <c:v>2.1850000000000001</c:v>
                </c:pt>
                <c:pt idx="2125">
                  <c:v>2.3149999999999999</c:v>
                </c:pt>
                <c:pt idx="2126">
                  <c:v>2.31</c:v>
                </c:pt>
                <c:pt idx="2127">
                  <c:v>2.44</c:v>
                </c:pt>
                <c:pt idx="2128">
                  <c:v>2.44</c:v>
                </c:pt>
                <c:pt idx="2129">
                  <c:v>2.39</c:v>
                </c:pt>
                <c:pt idx="2130">
                  <c:v>2.3849999999999998</c:v>
                </c:pt>
                <c:pt idx="2131">
                  <c:v>2.2549999999999999</c:v>
                </c:pt>
                <c:pt idx="2132">
                  <c:v>2.2799999999999998</c:v>
                </c:pt>
                <c:pt idx="2133">
                  <c:v>2.2799999999999998</c:v>
                </c:pt>
                <c:pt idx="2134">
                  <c:v>2.2400000000000002</c:v>
                </c:pt>
                <c:pt idx="2135">
                  <c:v>2.395</c:v>
                </c:pt>
                <c:pt idx="2136">
                  <c:v>2.29</c:v>
                </c:pt>
                <c:pt idx="2137">
                  <c:v>2.165</c:v>
                </c:pt>
                <c:pt idx="2138">
                  <c:v>2.165</c:v>
                </c:pt>
                <c:pt idx="2139">
                  <c:v>2.15</c:v>
                </c:pt>
                <c:pt idx="2140">
                  <c:v>2.0750000000000002</c:v>
                </c:pt>
                <c:pt idx="2141">
                  <c:v>2.06</c:v>
                </c:pt>
                <c:pt idx="2142">
                  <c:v>2.12</c:v>
                </c:pt>
                <c:pt idx="2143">
                  <c:v>2.2599999999999998</c:v>
                </c:pt>
                <c:pt idx="2144">
                  <c:v>2.06</c:v>
                </c:pt>
                <c:pt idx="2145">
                  <c:v>2.0099999999999998</c:v>
                </c:pt>
                <c:pt idx="2146">
                  <c:v>2.0350000000000001</c:v>
                </c:pt>
                <c:pt idx="2147">
                  <c:v>2.0649999999999999</c:v>
                </c:pt>
                <c:pt idx="2148">
                  <c:v>2.0550000000000002</c:v>
                </c:pt>
                <c:pt idx="2149">
                  <c:v>2.08</c:v>
                </c:pt>
                <c:pt idx="2150">
                  <c:v>2.1150000000000002</c:v>
                </c:pt>
                <c:pt idx="2151">
                  <c:v>2.0550000000000002</c:v>
                </c:pt>
                <c:pt idx="2152">
                  <c:v>2.0699999999999998</c:v>
                </c:pt>
                <c:pt idx="2153">
                  <c:v>2.08</c:v>
                </c:pt>
                <c:pt idx="2154">
                  <c:v>2.1</c:v>
                </c:pt>
                <c:pt idx="2155">
                  <c:v>2.0750000000000002</c:v>
                </c:pt>
                <c:pt idx="2156">
                  <c:v>2.105</c:v>
                </c:pt>
                <c:pt idx="2157">
                  <c:v>2.1349999999999998</c:v>
                </c:pt>
                <c:pt idx="2158">
                  <c:v>2.11</c:v>
                </c:pt>
                <c:pt idx="2159">
                  <c:v>2.0950000000000002</c:v>
                </c:pt>
                <c:pt idx="2160">
                  <c:v>2.15</c:v>
                </c:pt>
                <c:pt idx="2161">
                  <c:v>2.1349999999999998</c:v>
                </c:pt>
                <c:pt idx="2162">
                  <c:v>2.17</c:v>
                </c:pt>
                <c:pt idx="2163">
                  <c:v>2.2050000000000001</c:v>
                </c:pt>
                <c:pt idx="2164">
                  <c:v>2.2050000000000001</c:v>
                </c:pt>
                <c:pt idx="2165">
                  <c:v>2.2000000000000002</c:v>
                </c:pt>
                <c:pt idx="2166">
                  <c:v>2.335</c:v>
                </c:pt>
                <c:pt idx="2167">
                  <c:v>2.395</c:v>
                </c:pt>
                <c:pt idx="2168">
                  <c:v>2.4249999999999998</c:v>
                </c:pt>
                <c:pt idx="2169">
                  <c:v>2.41</c:v>
                </c:pt>
                <c:pt idx="2170">
                  <c:v>2.54</c:v>
                </c:pt>
                <c:pt idx="2171">
                  <c:v>2.5299999999999998</c:v>
                </c:pt>
                <c:pt idx="2172">
                  <c:v>2.5099999999999998</c:v>
                </c:pt>
                <c:pt idx="2173">
                  <c:v>2.5350000000000001</c:v>
                </c:pt>
                <c:pt idx="2174">
                  <c:v>2.5550000000000002</c:v>
                </c:pt>
                <c:pt idx="2175">
                  <c:v>2.63</c:v>
                </c:pt>
                <c:pt idx="2176">
                  <c:v>2.6549999999999998</c:v>
                </c:pt>
                <c:pt idx="2177">
                  <c:v>2.64</c:v>
                </c:pt>
                <c:pt idx="2178">
                  <c:v>2.54</c:v>
                </c:pt>
                <c:pt idx="2179">
                  <c:v>2.4950000000000001</c:v>
                </c:pt>
                <c:pt idx="2180">
                  <c:v>2.4900000000000002</c:v>
                </c:pt>
                <c:pt idx="2181">
                  <c:v>2.4700000000000002</c:v>
                </c:pt>
                <c:pt idx="2182">
                  <c:v>2.4350000000000001</c:v>
                </c:pt>
                <c:pt idx="2183">
                  <c:v>2.4700000000000002</c:v>
                </c:pt>
                <c:pt idx="2184">
                  <c:v>2.3450000000000002</c:v>
                </c:pt>
                <c:pt idx="2185">
                  <c:v>2.2949999999999999</c:v>
                </c:pt>
                <c:pt idx="2186">
                  <c:v>2.2650000000000001</c:v>
                </c:pt>
                <c:pt idx="2187">
                  <c:v>2.25</c:v>
                </c:pt>
                <c:pt idx="2188">
                  <c:v>2.2050000000000001</c:v>
                </c:pt>
                <c:pt idx="2189">
                  <c:v>2.23</c:v>
                </c:pt>
                <c:pt idx="2190">
                  <c:v>2.34</c:v>
                </c:pt>
                <c:pt idx="2191">
                  <c:v>2.33</c:v>
                </c:pt>
                <c:pt idx="2192">
                  <c:v>2.33</c:v>
                </c:pt>
                <c:pt idx="2193">
                  <c:v>2.2400000000000002</c:v>
                </c:pt>
                <c:pt idx="2194">
                  <c:v>2.085</c:v>
                </c:pt>
                <c:pt idx="2195">
                  <c:v>2.15</c:v>
                </c:pt>
                <c:pt idx="2196">
                  <c:v>2.16</c:v>
                </c:pt>
                <c:pt idx="2197">
                  <c:v>2.2000000000000002</c:v>
                </c:pt>
                <c:pt idx="2198">
                  <c:v>2.14</c:v>
                </c:pt>
                <c:pt idx="2199">
                  <c:v>2.02</c:v>
                </c:pt>
                <c:pt idx="2200">
                  <c:v>1.9350000000000001</c:v>
                </c:pt>
                <c:pt idx="2201">
                  <c:v>2.06</c:v>
                </c:pt>
                <c:pt idx="2202">
                  <c:v>2.16</c:v>
                </c:pt>
                <c:pt idx="2203">
                  <c:v>2.16</c:v>
                </c:pt>
                <c:pt idx="2204">
                  <c:v>2.125</c:v>
                </c:pt>
                <c:pt idx="2205">
                  <c:v>2.34</c:v>
                </c:pt>
                <c:pt idx="2206">
                  <c:v>2.46</c:v>
                </c:pt>
                <c:pt idx="2207">
                  <c:v>2.6</c:v>
                </c:pt>
                <c:pt idx="2208">
                  <c:v>2.52</c:v>
                </c:pt>
                <c:pt idx="2209">
                  <c:v>2.37</c:v>
                </c:pt>
                <c:pt idx="2210">
                  <c:v>2.64</c:v>
                </c:pt>
                <c:pt idx="2211">
                  <c:v>2.73</c:v>
                </c:pt>
                <c:pt idx="2212">
                  <c:v>2.5950000000000002</c:v>
                </c:pt>
                <c:pt idx="2213">
                  <c:v>2.63</c:v>
                </c:pt>
                <c:pt idx="2214">
                  <c:v>2.585</c:v>
                </c:pt>
                <c:pt idx="2215">
                  <c:v>2.5049999999999999</c:v>
                </c:pt>
                <c:pt idx="2216">
                  <c:v>2.605</c:v>
                </c:pt>
                <c:pt idx="2217">
                  <c:v>2.3149999999999999</c:v>
                </c:pt>
                <c:pt idx="2218">
                  <c:v>2.355</c:v>
                </c:pt>
                <c:pt idx="2219">
                  <c:v>2.415</c:v>
                </c:pt>
                <c:pt idx="2220">
                  <c:v>2.31</c:v>
                </c:pt>
                <c:pt idx="2221">
                  <c:v>2.2000000000000002</c:v>
                </c:pt>
                <c:pt idx="2222">
                  <c:v>2.2000000000000002</c:v>
                </c:pt>
                <c:pt idx="2223">
                  <c:v>2.2000000000000002</c:v>
                </c:pt>
                <c:pt idx="2224">
                  <c:v>2.2000000000000002</c:v>
                </c:pt>
                <c:pt idx="2225">
                  <c:v>2.1</c:v>
                </c:pt>
                <c:pt idx="2226">
                  <c:v>2.25</c:v>
                </c:pt>
                <c:pt idx="2227">
                  <c:v>2.2450000000000001</c:v>
                </c:pt>
                <c:pt idx="2228">
                  <c:v>2.16</c:v>
                </c:pt>
                <c:pt idx="2229">
                  <c:v>2.0950000000000002</c:v>
                </c:pt>
                <c:pt idx="2230">
                  <c:v>2.0649999999999999</c:v>
                </c:pt>
                <c:pt idx="2231">
                  <c:v>2.1</c:v>
                </c:pt>
                <c:pt idx="2232">
                  <c:v>2.16</c:v>
                </c:pt>
                <c:pt idx="2233">
                  <c:v>2.16</c:v>
                </c:pt>
                <c:pt idx="2234">
                  <c:v>2.1150000000000002</c:v>
                </c:pt>
                <c:pt idx="2235">
                  <c:v>2.2599999999999998</c:v>
                </c:pt>
                <c:pt idx="2236">
                  <c:v>2.2050000000000001</c:v>
                </c:pt>
                <c:pt idx="2237">
                  <c:v>2.15</c:v>
                </c:pt>
                <c:pt idx="2238">
                  <c:v>2.125</c:v>
                </c:pt>
                <c:pt idx="2239">
                  <c:v>2.2050000000000001</c:v>
                </c:pt>
                <c:pt idx="2240">
                  <c:v>2.0499999999999998</c:v>
                </c:pt>
                <c:pt idx="2241">
                  <c:v>1.9550000000000001</c:v>
                </c:pt>
                <c:pt idx="2242">
                  <c:v>1.9650000000000001</c:v>
                </c:pt>
                <c:pt idx="2243">
                  <c:v>1.7050000000000001</c:v>
                </c:pt>
                <c:pt idx="2244">
                  <c:v>1.9</c:v>
                </c:pt>
                <c:pt idx="2245">
                  <c:v>1.925</c:v>
                </c:pt>
                <c:pt idx="2246">
                  <c:v>1.885</c:v>
                </c:pt>
                <c:pt idx="2247">
                  <c:v>1.9350000000000001</c:v>
                </c:pt>
                <c:pt idx="2248">
                  <c:v>1.99</c:v>
                </c:pt>
                <c:pt idx="2249">
                  <c:v>1.99</c:v>
                </c:pt>
                <c:pt idx="2250">
                  <c:v>1.96</c:v>
                </c:pt>
                <c:pt idx="2251">
                  <c:v>1.905</c:v>
                </c:pt>
                <c:pt idx="2252">
                  <c:v>1.98</c:v>
                </c:pt>
                <c:pt idx="2253">
                  <c:v>1.98</c:v>
                </c:pt>
                <c:pt idx="2254">
                  <c:v>2.04</c:v>
                </c:pt>
                <c:pt idx="2255">
                  <c:v>1.92</c:v>
                </c:pt>
                <c:pt idx="2256">
                  <c:v>1.98</c:v>
                </c:pt>
                <c:pt idx="2257">
                  <c:v>1.92</c:v>
                </c:pt>
                <c:pt idx="2258">
                  <c:v>1.88</c:v>
                </c:pt>
                <c:pt idx="2259">
                  <c:v>1.865</c:v>
                </c:pt>
                <c:pt idx="2260">
                  <c:v>1.91</c:v>
                </c:pt>
                <c:pt idx="2261">
                  <c:v>1.84</c:v>
                </c:pt>
                <c:pt idx="2262">
                  <c:v>1.89</c:v>
                </c:pt>
                <c:pt idx="2263">
                  <c:v>1.915</c:v>
                </c:pt>
                <c:pt idx="2264">
                  <c:v>1.88</c:v>
                </c:pt>
                <c:pt idx="2265">
                  <c:v>1.86</c:v>
                </c:pt>
                <c:pt idx="2266">
                  <c:v>1.8049999999999999</c:v>
                </c:pt>
                <c:pt idx="2267">
                  <c:v>1.78</c:v>
                </c:pt>
                <c:pt idx="2268">
                  <c:v>1.835</c:v>
                </c:pt>
                <c:pt idx="2269">
                  <c:v>1.84</c:v>
                </c:pt>
                <c:pt idx="2270">
                  <c:v>1.825</c:v>
                </c:pt>
                <c:pt idx="2271">
                  <c:v>1.8149999999999999</c:v>
                </c:pt>
                <c:pt idx="2272">
                  <c:v>1.78</c:v>
                </c:pt>
                <c:pt idx="2273">
                  <c:v>1.78</c:v>
                </c:pt>
                <c:pt idx="2274">
                  <c:v>1.85</c:v>
                </c:pt>
                <c:pt idx="2275">
                  <c:v>1.86</c:v>
                </c:pt>
                <c:pt idx="2276">
                  <c:v>1.8149999999999999</c:v>
                </c:pt>
                <c:pt idx="2277">
                  <c:v>1.97</c:v>
                </c:pt>
                <c:pt idx="2278">
                  <c:v>1.9950000000000001</c:v>
                </c:pt>
                <c:pt idx="2279">
                  <c:v>1.9450000000000001</c:v>
                </c:pt>
                <c:pt idx="2280">
                  <c:v>1.87</c:v>
                </c:pt>
                <c:pt idx="2281">
                  <c:v>1.83</c:v>
                </c:pt>
                <c:pt idx="2282">
                  <c:v>1.87</c:v>
                </c:pt>
                <c:pt idx="2283">
                  <c:v>1.865</c:v>
                </c:pt>
                <c:pt idx="2284">
                  <c:v>1.71</c:v>
                </c:pt>
                <c:pt idx="2285">
                  <c:v>1.71</c:v>
                </c:pt>
                <c:pt idx="2286">
                  <c:v>1.64</c:v>
                </c:pt>
                <c:pt idx="2287">
                  <c:v>1.69</c:v>
                </c:pt>
                <c:pt idx="2288">
                  <c:v>1.7150000000000001</c:v>
                </c:pt>
                <c:pt idx="2289">
                  <c:v>1.7549999999999999</c:v>
                </c:pt>
                <c:pt idx="2290">
                  <c:v>1.77</c:v>
                </c:pt>
                <c:pt idx="2291">
                  <c:v>1.63</c:v>
                </c:pt>
                <c:pt idx="2292">
                  <c:v>1.625</c:v>
                </c:pt>
                <c:pt idx="2293">
                  <c:v>1.7849999999999999</c:v>
                </c:pt>
                <c:pt idx="2294">
                  <c:v>1.905</c:v>
                </c:pt>
                <c:pt idx="2295">
                  <c:v>1.75</c:v>
                </c:pt>
                <c:pt idx="2296">
                  <c:v>1.835</c:v>
                </c:pt>
                <c:pt idx="2297">
                  <c:v>1.7949999999999999</c:v>
                </c:pt>
                <c:pt idx="2298">
                  <c:v>1.7450000000000001</c:v>
                </c:pt>
                <c:pt idx="2299">
                  <c:v>1.56</c:v>
                </c:pt>
                <c:pt idx="2300">
                  <c:v>1.585</c:v>
                </c:pt>
                <c:pt idx="2301">
                  <c:v>1.57</c:v>
                </c:pt>
                <c:pt idx="2302">
                  <c:v>1.605</c:v>
                </c:pt>
                <c:pt idx="2303">
                  <c:v>1.71</c:v>
                </c:pt>
                <c:pt idx="2304">
                  <c:v>1.69</c:v>
                </c:pt>
                <c:pt idx="2305">
                  <c:v>1.635</c:v>
                </c:pt>
                <c:pt idx="2306">
                  <c:v>1.57</c:v>
                </c:pt>
                <c:pt idx="2307">
                  <c:v>1.64</c:v>
                </c:pt>
                <c:pt idx="2308">
                  <c:v>1.61</c:v>
                </c:pt>
                <c:pt idx="2309">
                  <c:v>1.5149999999999999</c:v>
                </c:pt>
                <c:pt idx="2310">
                  <c:v>1.48</c:v>
                </c:pt>
                <c:pt idx="2311">
                  <c:v>1.5</c:v>
                </c:pt>
                <c:pt idx="2312">
                  <c:v>1.61</c:v>
                </c:pt>
                <c:pt idx="2313">
                  <c:v>1.7250000000000001</c:v>
                </c:pt>
                <c:pt idx="2314">
                  <c:v>1.7350000000000001</c:v>
                </c:pt>
                <c:pt idx="2315">
                  <c:v>1.59</c:v>
                </c:pt>
                <c:pt idx="2316">
                  <c:v>1.6950000000000001</c:v>
                </c:pt>
                <c:pt idx="2317">
                  <c:v>1.59</c:v>
                </c:pt>
                <c:pt idx="2318">
                  <c:v>1.5249999999999999</c:v>
                </c:pt>
                <c:pt idx="2319">
                  <c:v>1.4650000000000001</c:v>
                </c:pt>
                <c:pt idx="2320">
                  <c:v>1.64</c:v>
                </c:pt>
                <c:pt idx="2321">
                  <c:v>1.7450000000000001</c:v>
                </c:pt>
                <c:pt idx="2322">
                  <c:v>1.85</c:v>
                </c:pt>
                <c:pt idx="2323">
                  <c:v>1.895</c:v>
                </c:pt>
                <c:pt idx="2324">
                  <c:v>1.84</c:v>
                </c:pt>
                <c:pt idx="2325">
                  <c:v>1.7749999999999999</c:v>
                </c:pt>
                <c:pt idx="2326">
                  <c:v>1.65</c:v>
                </c:pt>
                <c:pt idx="2327">
                  <c:v>1.7649999999999999</c:v>
                </c:pt>
                <c:pt idx="2328">
                  <c:v>1.6950000000000001</c:v>
                </c:pt>
                <c:pt idx="2329">
                  <c:v>1.675</c:v>
                </c:pt>
                <c:pt idx="2330">
                  <c:v>1.635</c:v>
                </c:pt>
                <c:pt idx="2331">
                  <c:v>1.6850000000000001</c:v>
                </c:pt>
                <c:pt idx="2332">
                  <c:v>1.89</c:v>
                </c:pt>
                <c:pt idx="2333">
                  <c:v>1.82</c:v>
                </c:pt>
                <c:pt idx="2334">
                  <c:v>1.7949999999999999</c:v>
                </c:pt>
                <c:pt idx="2335">
                  <c:v>1.6950000000000001</c:v>
                </c:pt>
                <c:pt idx="2336">
                  <c:v>1.675</c:v>
                </c:pt>
                <c:pt idx="2337">
                  <c:v>1.63</c:v>
                </c:pt>
                <c:pt idx="2338">
                  <c:v>1.55</c:v>
                </c:pt>
                <c:pt idx="2339">
                  <c:v>1.5249999999999999</c:v>
                </c:pt>
                <c:pt idx="2340">
                  <c:v>1.59</c:v>
                </c:pt>
                <c:pt idx="2341">
                  <c:v>1.74</c:v>
                </c:pt>
                <c:pt idx="2342">
                  <c:v>1.81</c:v>
                </c:pt>
                <c:pt idx="2343">
                  <c:v>1.875</c:v>
                </c:pt>
                <c:pt idx="2344">
                  <c:v>1.68</c:v>
                </c:pt>
                <c:pt idx="2345">
                  <c:v>1.7</c:v>
                </c:pt>
                <c:pt idx="2346">
                  <c:v>1.7849999999999999</c:v>
                </c:pt>
                <c:pt idx="2347">
                  <c:v>1.78</c:v>
                </c:pt>
                <c:pt idx="2348">
                  <c:v>1.74</c:v>
                </c:pt>
                <c:pt idx="2349">
                  <c:v>1.74</c:v>
                </c:pt>
                <c:pt idx="2350">
                  <c:v>1.74</c:v>
                </c:pt>
                <c:pt idx="2351">
                  <c:v>1.615</c:v>
                </c:pt>
                <c:pt idx="2352">
                  <c:v>1.62</c:v>
                </c:pt>
                <c:pt idx="2353">
                  <c:v>1.665</c:v>
                </c:pt>
                <c:pt idx="2354">
                  <c:v>1.7250000000000001</c:v>
                </c:pt>
                <c:pt idx="2355">
                  <c:v>1.675</c:v>
                </c:pt>
                <c:pt idx="2356">
                  <c:v>1.67</c:v>
                </c:pt>
                <c:pt idx="2357">
                  <c:v>1.675</c:v>
                </c:pt>
                <c:pt idx="2358">
                  <c:v>1.675</c:v>
                </c:pt>
                <c:pt idx="2359">
                  <c:v>1.675</c:v>
                </c:pt>
                <c:pt idx="2360">
                  <c:v>1.66</c:v>
                </c:pt>
                <c:pt idx="2361">
                  <c:v>1.59</c:v>
                </c:pt>
                <c:pt idx="2362">
                  <c:v>1.45</c:v>
                </c:pt>
                <c:pt idx="2363">
                  <c:v>1.45</c:v>
                </c:pt>
                <c:pt idx="2364">
                  <c:v>1.49</c:v>
                </c:pt>
                <c:pt idx="2365">
                  <c:v>1.45</c:v>
                </c:pt>
                <c:pt idx="2366">
                  <c:v>1.49</c:v>
                </c:pt>
                <c:pt idx="2367">
                  <c:v>1.6</c:v>
                </c:pt>
                <c:pt idx="2368">
                  <c:v>1.54</c:v>
                </c:pt>
                <c:pt idx="2369">
                  <c:v>1.55</c:v>
                </c:pt>
                <c:pt idx="2370">
                  <c:v>1.42</c:v>
                </c:pt>
                <c:pt idx="2371">
                  <c:v>1.395</c:v>
                </c:pt>
                <c:pt idx="2372">
                  <c:v>1.615</c:v>
                </c:pt>
                <c:pt idx="2373">
                  <c:v>1.615</c:v>
                </c:pt>
                <c:pt idx="2374">
                  <c:v>1.5449999999999999</c:v>
                </c:pt>
                <c:pt idx="2375">
                  <c:v>1.55</c:v>
                </c:pt>
                <c:pt idx="2376">
                  <c:v>1.6950000000000001</c:v>
                </c:pt>
                <c:pt idx="2377">
                  <c:v>1.8149999999999999</c:v>
                </c:pt>
                <c:pt idx="2378">
                  <c:v>1.78</c:v>
                </c:pt>
                <c:pt idx="2379">
                  <c:v>1.855</c:v>
                </c:pt>
                <c:pt idx="2380">
                  <c:v>1.78</c:v>
                </c:pt>
                <c:pt idx="2381">
                  <c:v>1.7549999999999999</c:v>
                </c:pt>
                <c:pt idx="2382">
                  <c:v>1.7050000000000001</c:v>
                </c:pt>
                <c:pt idx="2383">
                  <c:v>1.7</c:v>
                </c:pt>
                <c:pt idx="2384">
                  <c:v>1.7250000000000001</c:v>
                </c:pt>
                <c:pt idx="2385">
                  <c:v>1.71</c:v>
                </c:pt>
                <c:pt idx="2386">
                  <c:v>1.625</c:v>
                </c:pt>
                <c:pt idx="2387">
                  <c:v>1.67</c:v>
                </c:pt>
                <c:pt idx="2388">
                  <c:v>1.66</c:v>
                </c:pt>
                <c:pt idx="2389">
                  <c:v>1.675</c:v>
                </c:pt>
                <c:pt idx="2390">
                  <c:v>1.71</c:v>
                </c:pt>
                <c:pt idx="2391">
                  <c:v>1.76</c:v>
                </c:pt>
                <c:pt idx="2392">
                  <c:v>1.7649999999999999</c:v>
                </c:pt>
                <c:pt idx="2393">
                  <c:v>1.875</c:v>
                </c:pt>
                <c:pt idx="2394">
                  <c:v>1.8149999999999999</c:v>
                </c:pt>
                <c:pt idx="2395">
                  <c:v>1.7749999999999999</c:v>
                </c:pt>
                <c:pt idx="2396">
                  <c:v>1.96</c:v>
                </c:pt>
                <c:pt idx="2397">
                  <c:v>2.105</c:v>
                </c:pt>
                <c:pt idx="2398">
                  <c:v>2.1800000000000002</c:v>
                </c:pt>
                <c:pt idx="2399">
                  <c:v>2.17</c:v>
                </c:pt>
                <c:pt idx="2400">
                  <c:v>2.1</c:v>
                </c:pt>
                <c:pt idx="2401">
                  <c:v>2.15</c:v>
                </c:pt>
                <c:pt idx="2402">
                  <c:v>2.1549999999999998</c:v>
                </c:pt>
                <c:pt idx="2403">
                  <c:v>2.1150000000000002</c:v>
                </c:pt>
                <c:pt idx="2404">
                  <c:v>2.1800000000000002</c:v>
                </c:pt>
                <c:pt idx="2405">
                  <c:v>2.3050000000000002</c:v>
                </c:pt>
                <c:pt idx="2406">
                  <c:v>2.3199999999999998</c:v>
                </c:pt>
                <c:pt idx="2407">
                  <c:v>2.3650000000000002</c:v>
                </c:pt>
                <c:pt idx="2408">
                  <c:v>2.3849999999999998</c:v>
                </c:pt>
                <c:pt idx="2409">
                  <c:v>2.35</c:v>
                </c:pt>
                <c:pt idx="2410">
                  <c:v>2.3149999999999999</c:v>
                </c:pt>
                <c:pt idx="2411">
                  <c:v>2.5550000000000002</c:v>
                </c:pt>
                <c:pt idx="2412">
                  <c:v>2.4950000000000001</c:v>
                </c:pt>
                <c:pt idx="2413">
                  <c:v>2.36</c:v>
                </c:pt>
                <c:pt idx="2414">
                  <c:v>2.4849999999999999</c:v>
                </c:pt>
                <c:pt idx="2415">
                  <c:v>2.4500000000000002</c:v>
                </c:pt>
                <c:pt idx="2416">
                  <c:v>2.2650000000000001</c:v>
                </c:pt>
                <c:pt idx="2417">
                  <c:v>2.1800000000000002</c:v>
                </c:pt>
                <c:pt idx="2418">
                  <c:v>2.3450000000000002</c:v>
                </c:pt>
                <c:pt idx="2419">
                  <c:v>2.3450000000000002</c:v>
                </c:pt>
                <c:pt idx="2420">
                  <c:v>2.17</c:v>
                </c:pt>
                <c:pt idx="2421">
                  <c:v>2.21</c:v>
                </c:pt>
                <c:pt idx="2422">
                  <c:v>2.1150000000000002</c:v>
                </c:pt>
                <c:pt idx="2423">
                  <c:v>2.08</c:v>
                </c:pt>
                <c:pt idx="2424">
                  <c:v>1.93</c:v>
                </c:pt>
                <c:pt idx="2425">
                  <c:v>2.125</c:v>
                </c:pt>
                <c:pt idx="2426">
                  <c:v>2.27</c:v>
                </c:pt>
                <c:pt idx="2427">
                  <c:v>2.1349999999999998</c:v>
                </c:pt>
                <c:pt idx="2428">
                  <c:v>1.9550000000000001</c:v>
                </c:pt>
                <c:pt idx="2429">
                  <c:v>1.8149999999999999</c:v>
                </c:pt>
                <c:pt idx="2430">
                  <c:v>1.55</c:v>
                </c:pt>
                <c:pt idx="2431">
                  <c:v>1.46</c:v>
                </c:pt>
                <c:pt idx="2432">
                  <c:v>1.6850000000000001</c:v>
                </c:pt>
                <c:pt idx="2433">
                  <c:v>2.0099999999999998</c:v>
                </c:pt>
                <c:pt idx="2434">
                  <c:v>1.93</c:v>
                </c:pt>
                <c:pt idx="2435">
                  <c:v>2.0049999999999999</c:v>
                </c:pt>
                <c:pt idx="2436">
                  <c:v>1.9850000000000001</c:v>
                </c:pt>
                <c:pt idx="2437">
                  <c:v>1.895</c:v>
                </c:pt>
                <c:pt idx="2438">
                  <c:v>1.625</c:v>
                </c:pt>
                <c:pt idx="2439">
                  <c:v>1.385</c:v>
                </c:pt>
                <c:pt idx="2440">
                  <c:v>1.89</c:v>
                </c:pt>
                <c:pt idx="2441">
                  <c:v>2.125</c:v>
                </c:pt>
                <c:pt idx="2442">
                  <c:v>2.0950000000000002</c:v>
                </c:pt>
                <c:pt idx="2443">
                  <c:v>1.8149999999999999</c:v>
                </c:pt>
                <c:pt idx="2444">
                  <c:v>2.4249999999999998</c:v>
                </c:pt>
                <c:pt idx="2445">
                  <c:v>2.58</c:v>
                </c:pt>
                <c:pt idx="2446">
                  <c:v>2.54</c:v>
                </c:pt>
                <c:pt idx="2447">
                  <c:v>2.4449999999999998</c:v>
                </c:pt>
                <c:pt idx="2448">
                  <c:v>2.5049999999999999</c:v>
                </c:pt>
                <c:pt idx="2449">
                  <c:v>2.5150000000000001</c:v>
                </c:pt>
                <c:pt idx="2450">
                  <c:v>2.78</c:v>
                </c:pt>
                <c:pt idx="2451">
                  <c:v>2.8149999999999999</c:v>
                </c:pt>
                <c:pt idx="2452">
                  <c:v>2.855</c:v>
                </c:pt>
                <c:pt idx="2453">
                  <c:v>2.9550000000000001</c:v>
                </c:pt>
                <c:pt idx="2454">
                  <c:v>2.84</c:v>
                </c:pt>
                <c:pt idx="2455">
                  <c:v>3.07</c:v>
                </c:pt>
                <c:pt idx="2456">
                  <c:v>3.0350000000000001</c:v>
                </c:pt>
                <c:pt idx="2457">
                  <c:v>3.01</c:v>
                </c:pt>
                <c:pt idx="2458">
                  <c:v>2.9950000000000001</c:v>
                </c:pt>
                <c:pt idx="2459">
                  <c:v>2.9950000000000001</c:v>
                </c:pt>
                <c:pt idx="2460">
                  <c:v>2.9849999999999999</c:v>
                </c:pt>
                <c:pt idx="2461">
                  <c:v>2.96</c:v>
                </c:pt>
                <c:pt idx="2462">
                  <c:v>2.79</c:v>
                </c:pt>
                <c:pt idx="2463">
                  <c:v>2.585</c:v>
                </c:pt>
                <c:pt idx="2464">
                  <c:v>2.73</c:v>
                </c:pt>
                <c:pt idx="2465">
                  <c:v>2.6749999999999998</c:v>
                </c:pt>
                <c:pt idx="2466">
                  <c:v>2.7149999999999999</c:v>
                </c:pt>
                <c:pt idx="2467">
                  <c:v>2.8050000000000002</c:v>
                </c:pt>
                <c:pt idx="2468">
                  <c:v>2.915</c:v>
                </c:pt>
                <c:pt idx="2469">
                  <c:v>2.9249999999999998</c:v>
                </c:pt>
                <c:pt idx="2470">
                  <c:v>2.89</c:v>
                </c:pt>
                <c:pt idx="2471">
                  <c:v>2.5350000000000001</c:v>
                </c:pt>
                <c:pt idx="2472">
                  <c:v>2.4300000000000002</c:v>
                </c:pt>
                <c:pt idx="2473">
                  <c:v>2.2349999999999999</c:v>
                </c:pt>
                <c:pt idx="2474">
                  <c:v>2.16</c:v>
                </c:pt>
                <c:pt idx="2475">
                  <c:v>2.12</c:v>
                </c:pt>
                <c:pt idx="2476">
                  <c:v>2.2149999999999999</c:v>
                </c:pt>
                <c:pt idx="2477">
                  <c:v>2.31</c:v>
                </c:pt>
                <c:pt idx="2478">
                  <c:v>2.4300000000000002</c:v>
                </c:pt>
                <c:pt idx="2479">
                  <c:v>2.85</c:v>
                </c:pt>
                <c:pt idx="2480">
                  <c:v>2.69</c:v>
                </c:pt>
                <c:pt idx="2481">
                  <c:v>2.74</c:v>
                </c:pt>
                <c:pt idx="2482">
                  <c:v>2.5049999999999999</c:v>
                </c:pt>
                <c:pt idx="2483">
                  <c:v>2.4849999999999999</c:v>
                </c:pt>
                <c:pt idx="2484">
                  <c:v>2.355</c:v>
                </c:pt>
                <c:pt idx="2485">
                  <c:v>2.355</c:v>
                </c:pt>
                <c:pt idx="2486">
                  <c:v>2.41</c:v>
                </c:pt>
                <c:pt idx="2487">
                  <c:v>2.415</c:v>
                </c:pt>
                <c:pt idx="2488">
                  <c:v>2.54</c:v>
                </c:pt>
                <c:pt idx="2489">
                  <c:v>2.69</c:v>
                </c:pt>
                <c:pt idx="2490">
                  <c:v>2.69</c:v>
                </c:pt>
                <c:pt idx="2491">
                  <c:v>2.68</c:v>
                </c:pt>
                <c:pt idx="2492">
                  <c:v>2.63</c:v>
                </c:pt>
                <c:pt idx="2493">
                  <c:v>2.64</c:v>
                </c:pt>
                <c:pt idx="2494">
                  <c:v>2.7050000000000001</c:v>
                </c:pt>
                <c:pt idx="2495">
                  <c:v>2.6850000000000001</c:v>
                </c:pt>
                <c:pt idx="2496">
                  <c:v>2.52</c:v>
                </c:pt>
                <c:pt idx="2497">
                  <c:v>2.2050000000000001</c:v>
                </c:pt>
                <c:pt idx="2498">
                  <c:v>2.335</c:v>
                </c:pt>
                <c:pt idx="2499">
                  <c:v>2.46</c:v>
                </c:pt>
              </c:numCache>
            </c:numRef>
          </c:yVal>
          <c:smooth val="1"/>
        </c:ser>
        <c:dLbls>
          <c:showLegendKey val="0"/>
          <c:showVal val="0"/>
          <c:showCatName val="0"/>
          <c:showSerName val="0"/>
          <c:showPercent val="0"/>
          <c:showBubbleSize val="0"/>
        </c:dLbls>
        <c:axId val="359949960"/>
        <c:axId val="359947608"/>
      </c:scatterChart>
      <c:valAx>
        <c:axId val="359949960"/>
        <c:scaling>
          <c:orientation val="minMax"/>
          <c:max val="44275"/>
          <c:min val="41275"/>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18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9947608"/>
        <c:crosses val="autoZero"/>
        <c:crossBetween val="midCat"/>
        <c:majorUnit val="200"/>
        <c:minorUnit val="100"/>
      </c:valAx>
      <c:valAx>
        <c:axId val="359947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Daily Fuel price in $/MmBtu</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99499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27A27-42FC-4B14-9FD8-64CAEA46702C}" type="datetimeFigureOut">
              <a:rPr lang="en-US" smtClean="0"/>
              <a:t>1/11/2021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EF926-9B83-41D1-8857-A2021ABF2466}" type="slidenum">
              <a:rPr lang="en-US" smtClean="0"/>
              <a:t>‹#›</a:t>
            </a:fld>
            <a:endParaRPr lang="en-US"/>
          </a:p>
        </p:txBody>
      </p:sp>
    </p:spTree>
    <p:extLst>
      <p:ext uri="{BB962C8B-B14F-4D97-AF65-F5344CB8AC3E}">
        <p14:creationId xmlns:p14="http://schemas.microsoft.com/office/powerpoint/2010/main" val="391860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UFLS trigger</a:t>
            </a:r>
            <a:r>
              <a:rPr lang="en-US" altLang="en-US" baseline="0" dirty="0"/>
              <a:t> indicates the frequency (59.3 Hz) at which the first stage of involuntary </a:t>
            </a:r>
            <a:r>
              <a:rPr lang="en-US" altLang="en-US" baseline="0" dirty="0" err="1"/>
              <a:t>underfrequency</a:t>
            </a:r>
            <a:r>
              <a:rPr lang="en-US" altLang="en-US" baseline="0" dirty="0"/>
              <a:t> load shedding will happen. ERCOT plans and operates the system such that for the simultaneous trip of two largest generating units (2750 MW), UFLS should not be triggered, though it still can happen in some extreme unexpected situations.</a:t>
            </a:r>
            <a:endParaRPr lang="en-US" altLang="en-US" dirty="0"/>
          </a:p>
        </p:txBody>
      </p:sp>
      <p:sp>
        <p:nvSpPr>
          <p:cNvPr id="4" name="Slide Number Placeholder 3"/>
          <p:cNvSpPr>
            <a:spLocks noGrp="1"/>
          </p:cNvSpPr>
          <p:nvPr>
            <p:ph type="sldNum" sz="quarter" idx="5"/>
          </p:nvPr>
        </p:nvSpPr>
        <p:spPr/>
        <p:txBody>
          <a:bodyPr/>
          <a:lstStyle/>
          <a:p>
            <a:pPr>
              <a:defRPr/>
            </a:pPr>
            <a:fld id="{EDF04B7B-5F70-4973-8CA6-A02BC8D71552}"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412159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60301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5</a:t>
            </a:fld>
            <a:endParaRPr lang="en-US"/>
          </a:p>
        </p:txBody>
      </p:sp>
    </p:spTree>
    <p:extLst>
      <p:ext uri="{BB962C8B-B14F-4D97-AF65-F5344CB8AC3E}">
        <p14:creationId xmlns:p14="http://schemas.microsoft.com/office/powerpoint/2010/main" val="114648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itchFamily="18" charset="0"/>
                <a:ea typeface="+mn-ea"/>
                <a:cs typeface="+mn-cs"/>
              </a:rPr>
              <a:t>For each box, the central mark (red line) is the median, the edges of the box (in blue) are the 25th and 75th percentiles, the whiskers correspond to +/- 2.7 sigma (i.e., represent 99.3% coverage, assuming the data are normally distributed. The corresponding lowest inertia in each year is given in the</a:t>
            </a:r>
            <a:r>
              <a:rPr lang="en-US" sz="1200" kern="1200" baseline="0" dirty="0" smtClean="0">
                <a:solidFill>
                  <a:schemeClr val="tx1"/>
                </a:solidFill>
                <a:effectLst/>
                <a:latin typeface="Times New Roman" pitchFamily="18" charset="0"/>
                <a:ea typeface="+mn-ea"/>
                <a:cs typeface="+mn-cs"/>
              </a:rPr>
              <a:t> table</a:t>
            </a:r>
            <a:r>
              <a:rPr lang="en-US" sz="1200" kern="1200" dirty="0" smtClean="0">
                <a:solidFill>
                  <a:schemeClr val="tx1"/>
                </a:solidFill>
                <a:effectLst/>
                <a:latin typeface="Times New Roman"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itchFamily="18" charset="0"/>
                <a:ea typeface="+mn-ea"/>
                <a:cs typeface="+mn-cs"/>
              </a:rPr>
              <a:t>The</a:t>
            </a:r>
            <a:r>
              <a:rPr lang="en-US" sz="1200" kern="1200" baseline="0" dirty="0" smtClean="0">
                <a:solidFill>
                  <a:schemeClr val="tx1"/>
                </a:solidFill>
                <a:effectLst/>
                <a:latin typeface="Times New Roman" pitchFamily="18" charset="0"/>
                <a:ea typeface="+mn-ea"/>
                <a:cs typeface="+mn-cs"/>
              </a:rPr>
              <a:t> circle on each boxplot is showing inertia during time when highest portion of load was served by wind generation in that year. In 2019 it was on November 26 3:52 am, 57.87%. </a:t>
            </a:r>
            <a:endParaRPr lang="en-US" sz="1200" kern="1200" dirty="0" smtClean="0">
              <a:solidFill>
                <a:schemeClr val="tx1"/>
              </a:solidFill>
              <a:effectLst/>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342900" indent="-342900">
              <a:spcBef>
                <a:spcPts val="1200"/>
              </a:spcBef>
              <a:buFont typeface="Arial" panose="020B0604020202020204" pitchFamily="34" charset="0"/>
              <a:buChar char="•"/>
            </a:pPr>
            <a:r>
              <a:rPr lang="en-US" sz="1200" dirty="0" smtClean="0">
                <a:solidFill>
                  <a:schemeClr val="tx2"/>
                </a:solidFill>
              </a:rPr>
              <a:t>ERCOT tripled installed wind capacity between 2013 and 2020, adding nearly </a:t>
            </a:r>
            <a:r>
              <a:rPr lang="en-US" sz="1200" dirty="0" smtClean="0">
                <a:solidFill>
                  <a:srgbClr val="FF0000"/>
                </a:solidFill>
              </a:rPr>
              <a:t>20 GW of </a:t>
            </a:r>
            <a:r>
              <a:rPr lang="en-US" sz="1200" dirty="0" smtClean="0">
                <a:solidFill>
                  <a:schemeClr val="tx2"/>
                </a:solidFill>
              </a:rPr>
              <a:t>wind generation (including</a:t>
            </a:r>
            <a:r>
              <a:rPr lang="en-US" sz="1200" baseline="0" dirty="0" smtClean="0">
                <a:solidFill>
                  <a:schemeClr val="tx2"/>
                </a:solidFill>
              </a:rPr>
              <a:t> all synchronized projects)</a:t>
            </a:r>
            <a:endParaRPr lang="en-US" sz="1200" dirty="0" smtClean="0">
              <a:solidFill>
                <a:schemeClr val="tx2"/>
              </a:solidFill>
            </a:endParaRPr>
          </a:p>
          <a:p>
            <a:pPr marL="342900" indent="-342900">
              <a:spcBef>
                <a:spcPts val="1200"/>
              </a:spcBef>
              <a:buFont typeface="Arial" panose="020B0604020202020204" pitchFamily="34" charset="0"/>
              <a:buChar char="•"/>
            </a:pPr>
            <a:r>
              <a:rPr lang="en-US" sz="1200" dirty="0" smtClean="0">
                <a:solidFill>
                  <a:schemeClr val="tx2"/>
                </a:solidFill>
              </a:rPr>
              <a:t>An equal amount of coal capacity has about 55 GW*s of inertia contribution.</a:t>
            </a:r>
          </a:p>
          <a:p>
            <a:pPr marL="342900" indent="-342900">
              <a:spcBef>
                <a:spcPts val="1200"/>
              </a:spcBef>
              <a:buFont typeface="Arial" panose="020B0604020202020204" pitchFamily="34" charset="0"/>
              <a:buChar char="•"/>
            </a:pPr>
            <a:r>
              <a:rPr lang="en-US" sz="1200" dirty="0" smtClean="0">
                <a:solidFill>
                  <a:schemeClr val="tx2"/>
                </a:solidFill>
              </a:rPr>
              <a:t>Counterintuitively, the inertia trend is not declining as installed IBR capacity increases, as was anticipated, due to other factors,</a:t>
            </a:r>
            <a:r>
              <a:rPr lang="en-US" sz="1200" baseline="0" dirty="0" smtClean="0">
                <a:solidFill>
                  <a:schemeClr val="tx2"/>
                </a:solidFill>
              </a:rPr>
              <a:t> such as load growth, gas prices, wind curtailments etc. </a:t>
            </a:r>
            <a:r>
              <a:rPr lang="en-US" sz="1200" dirty="0" smtClean="0">
                <a:solidFill>
                  <a:schemeClr val="tx2"/>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1766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8</a:t>
            </a:fld>
            <a:endParaRPr lang="en-US"/>
          </a:p>
        </p:txBody>
      </p:sp>
    </p:spTree>
    <p:extLst>
      <p:ext uri="{BB962C8B-B14F-4D97-AF65-F5344CB8AC3E}">
        <p14:creationId xmlns:p14="http://schemas.microsoft.com/office/powerpoint/2010/main" val="99859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126491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spcBef>
                <a:spcPts val="900"/>
              </a:spcBef>
              <a:buFont typeface="Arial" panose="020B0604020202020204" pitchFamily="34" charset="0"/>
              <a:buChar char="•"/>
            </a:pPr>
            <a:r>
              <a:rPr lang="en-US" sz="1200" dirty="0" smtClean="0">
                <a:solidFill>
                  <a:schemeClr val="tx2"/>
                </a:solidFill>
              </a:rPr>
              <a:t>About 50% of ERCOT’s generation fleet is natural gas based</a:t>
            </a:r>
          </a:p>
          <a:p>
            <a:pPr marL="257175" indent="-257175">
              <a:spcBef>
                <a:spcPts val="900"/>
              </a:spcBef>
              <a:buFont typeface="Arial" panose="020B0604020202020204" pitchFamily="34" charset="0"/>
              <a:buChar char="•"/>
            </a:pPr>
            <a:r>
              <a:rPr lang="en-US" sz="1200" dirty="0" smtClean="0">
                <a:solidFill>
                  <a:schemeClr val="tx2"/>
                </a:solidFill>
              </a:rPr>
              <a:t>Fluctuations in natural gas prices affect generating unit commitment patterns and, thus, system inertia</a:t>
            </a:r>
          </a:p>
          <a:p>
            <a:pPr marL="257175" indent="-257175">
              <a:spcBef>
                <a:spcPts val="900"/>
              </a:spcBef>
              <a:buFont typeface="Arial" panose="020B0604020202020204" pitchFamily="34" charset="0"/>
              <a:buChar char="•"/>
            </a:pPr>
            <a:r>
              <a:rPr lang="en-US" sz="1200" dirty="0" smtClean="0">
                <a:solidFill>
                  <a:schemeClr val="tx2"/>
                </a:solidFill>
              </a:rPr>
              <a:t>More combined cycle units are committed during periods with low gas prices (higher inertia than coal)</a:t>
            </a:r>
          </a:p>
          <a:p>
            <a:pPr marL="257175" indent="-257175">
              <a:spcBef>
                <a:spcPts val="900"/>
              </a:spcBef>
              <a:buFont typeface="Arial" panose="020B0604020202020204" pitchFamily="34" charset="0"/>
              <a:buChar char="•"/>
            </a:pPr>
            <a:r>
              <a:rPr lang="en-US" sz="1200" dirty="0" smtClean="0">
                <a:solidFill>
                  <a:schemeClr val="tx2"/>
                </a:solidFill>
              </a:rPr>
              <a:t>More Coal units are committed in periods with high gas prices (lower inertia than combined cycle)</a:t>
            </a:r>
          </a:p>
          <a:p>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11</a:t>
            </a:fld>
            <a:endParaRPr lang="en-US"/>
          </a:p>
        </p:txBody>
      </p:sp>
    </p:spTree>
    <p:extLst>
      <p:ext uri="{BB962C8B-B14F-4D97-AF65-F5344CB8AC3E}">
        <p14:creationId xmlns:p14="http://schemas.microsoft.com/office/powerpoint/2010/main" val="64916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13</a:t>
            </a:fld>
            <a:endParaRPr lang="en-US"/>
          </a:p>
        </p:txBody>
      </p:sp>
    </p:spTree>
    <p:extLst>
      <p:ext uri="{BB962C8B-B14F-4D97-AF65-F5344CB8AC3E}">
        <p14:creationId xmlns:p14="http://schemas.microsoft.com/office/powerpoint/2010/main" val="124840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1200"/>
              </a:spcBef>
              <a:buFont typeface="Arial" panose="020B0604020202020204" pitchFamily="34" charset="0"/>
              <a:buChar char="•"/>
            </a:pPr>
            <a:r>
              <a:rPr lang="en-US" sz="1200" dirty="0" smtClean="0">
                <a:solidFill>
                  <a:schemeClr val="tx2"/>
                </a:solidFill>
              </a:rPr>
              <a:t>PUN generators may be online at all times regardless of electricity market conditions. </a:t>
            </a:r>
          </a:p>
          <a:p>
            <a:pPr marL="342900" indent="-342900">
              <a:spcBef>
                <a:spcPts val="1200"/>
              </a:spcBef>
              <a:buFont typeface="Arial" panose="020B0604020202020204" pitchFamily="34" charset="0"/>
              <a:buChar char="•"/>
            </a:pPr>
            <a:r>
              <a:rPr lang="en-US" sz="1200" dirty="0" smtClean="0">
                <a:solidFill>
                  <a:schemeClr val="tx2"/>
                </a:solidFill>
              </a:rPr>
              <a:t>Even when PUNs are not exporting power, they are contributing to system inertia, because they are synchronized to the ERCOT grid. </a:t>
            </a:r>
          </a:p>
          <a:p>
            <a:pPr marL="342900" indent="-342900">
              <a:spcBef>
                <a:spcPts val="1200"/>
              </a:spcBef>
              <a:buFont typeface="Arial" panose="020B0604020202020204" pitchFamily="34" charset="0"/>
              <a:buChar char="•"/>
            </a:pPr>
            <a:r>
              <a:rPr lang="en-US" sz="1200" dirty="0" smtClean="0">
                <a:solidFill>
                  <a:schemeClr val="tx2"/>
                </a:solidFill>
              </a:rPr>
              <a:t>Inertia of PUN generation is at least 35 GW*s from 2014-2020, i.e. &gt;30% of critical inertia.</a:t>
            </a:r>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14</a:t>
            </a:fld>
            <a:endParaRPr lang="en-US"/>
          </a:p>
        </p:txBody>
      </p:sp>
    </p:spTree>
    <p:extLst>
      <p:ext uri="{BB962C8B-B14F-4D97-AF65-F5344CB8AC3E}">
        <p14:creationId xmlns:p14="http://schemas.microsoft.com/office/powerpoint/2010/main" val="786916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15</a:t>
            </a:fld>
            <a:endParaRPr lang="en-US"/>
          </a:p>
        </p:txBody>
      </p:sp>
    </p:spTree>
    <p:extLst>
      <p:ext uri="{BB962C8B-B14F-4D97-AF65-F5344CB8AC3E}">
        <p14:creationId xmlns:p14="http://schemas.microsoft.com/office/powerpoint/2010/main" val="67326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61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Footer text goes here.</a:t>
            </a:r>
            <a:endParaRPr lang="en-US">
              <a:solidFill>
                <a:prstClr val="black">
                  <a:tint val="75000"/>
                </a:prstClr>
              </a:solidFill>
            </a:endParaRP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6080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4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smtClean="0">
                <a:solidFill>
                  <a:prstClr val="black">
                    <a:tint val="75000"/>
                  </a:prstClr>
                </a:solidFill>
              </a:rPr>
              <a:t>Footer text goes here.</a:t>
            </a:r>
            <a:endParaRPr lang="en-US">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742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cxnSp>
        <p:nvCxnSpPr>
          <p:cNvPr id="7" name="Straight Connector 6"/>
          <p:cNvCxnSpPr/>
          <p:nvPr/>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21206667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3972684304"/>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Footer text goes here.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Tree>
    <p:extLst>
      <p:ext uri="{BB962C8B-B14F-4D97-AF65-F5344CB8AC3E}">
        <p14:creationId xmlns:p14="http://schemas.microsoft.com/office/powerpoint/2010/main" val="25408960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38600" y="1447800"/>
            <a:ext cx="4724400" cy="5309146"/>
          </a:xfrm>
          <a:prstGeom prst="rect">
            <a:avLst/>
          </a:prstGeom>
          <a:noFill/>
        </p:spPr>
        <p:txBody>
          <a:bodyPr wrap="square" rtlCol="0">
            <a:spAutoFit/>
          </a:bodyPr>
          <a:lstStyle/>
          <a:p>
            <a:endParaRPr lang="en-US" sz="2000" b="1" dirty="0">
              <a:solidFill>
                <a:srgbClr val="5B6770"/>
              </a:solidFill>
            </a:endParaRPr>
          </a:p>
          <a:p>
            <a:endParaRPr lang="en-US" sz="2000" b="1" dirty="0">
              <a:solidFill>
                <a:srgbClr val="5B6770"/>
              </a:solidFill>
            </a:endParaRPr>
          </a:p>
          <a:p>
            <a:r>
              <a:rPr lang="en-US" sz="2400" b="1" dirty="0" smtClean="0">
                <a:solidFill>
                  <a:srgbClr val="5B6770"/>
                </a:solidFill>
              </a:rPr>
              <a:t>ERCOT </a:t>
            </a:r>
            <a:r>
              <a:rPr lang="en-US" sz="2400" b="1" dirty="0">
                <a:solidFill>
                  <a:srgbClr val="5B6770"/>
                </a:solidFill>
              </a:rPr>
              <a:t>Interconnection Inertia Analysis</a:t>
            </a:r>
            <a:endParaRPr lang="en-US" sz="2400" b="1" dirty="0" smtClean="0">
              <a:solidFill>
                <a:srgbClr val="5B6770"/>
              </a:solidFill>
            </a:endParaRPr>
          </a:p>
          <a:p>
            <a:endParaRPr lang="en-US" sz="2000" b="1" dirty="0" smtClean="0">
              <a:solidFill>
                <a:srgbClr val="5B6770"/>
              </a:solidFill>
            </a:endParaRPr>
          </a:p>
          <a:p>
            <a:endParaRPr lang="en-US" sz="2000" b="1" dirty="0">
              <a:solidFill>
                <a:srgbClr val="5B6770"/>
              </a:solidFill>
            </a:endParaRPr>
          </a:p>
          <a:p>
            <a:endParaRPr lang="en-US" sz="2000" b="1" dirty="0">
              <a:solidFill>
                <a:srgbClr val="5B6770"/>
              </a:solidFill>
            </a:endParaRPr>
          </a:p>
          <a:p>
            <a:endParaRPr lang="en-US" sz="2000" b="1" dirty="0">
              <a:solidFill>
                <a:srgbClr val="5B6770"/>
              </a:solidFill>
            </a:endParaRPr>
          </a:p>
          <a:p>
            <a:endParaRPr lang="en-US" sz="2000" b="1" dirty="0">
              <a:solidFill>
                <a:srgbClr val="5B6770"/>
              </a:solidFill>
            </a:endParaRPr>
          </a:p>
          <a:p>
            <a:endParaRPr lang="en-US" sz="2000" b="1" dirty="0">
              <a:solidFill>
                <a:srgbClr val="5B6770"/>
              </a:solidFill>
            </a:endParaRPr>
          </a:p>
          <a:p>
            <a:r>
              <a:rPr lang="en-US" dirty="0">
                <a:solidFill>
                  <a:srgbClr val="5B6770"/>
                </a:solidFill>
              </a:rPr>
              <a:t>Julia Matevosyan</a:t>
            </a:r>
          </a:p>
          <a:p>
            <a:r>
              <a:rPr lang="en-US" dirty="0">
                <a:solidFill>
                  <a:srgbClr val="5B6770"/>
                </a:solidFill>
              </a:rPr>
              <a:t>Resource Adequacy</a:t>
            </a:r>
          </a:p>
          <a:p>
            <a:r>
              <a:rPr lang="en-US" dirty="0">
                <a:solidFill>
                  <a:srgbClr val="5B6770"/>
                </a:solidFill>
              </a:rPr>
              <a:t>ERCOT</a:t>
            </a:r>
          </a:p>
          <a:p>
            <a:endParaRPr lang="en-US" dirty="0">
              <a:solidFill>
                <a:srgbClr val="5B6770"/>
              </a:solidFill>
            </a:endParaRPr>
          </a:p>
          <a:p>
            <a:r>
              <a:rPr lang="en-US" dirty="0" smtClean="0">
                <a:solidFill>
                  <a:srgbClr val="5B6770"/>
                </a:solidFill>
              </a:rPr>
              <a:t>01/13/2021</a:t>
            </a:r>
            <a:endParaRPr lang="en-US" dirty="0">
              <a:solidFill>
                <a:srgbClr val="5B6770"/>
              </a:solidFill>
            </a:endParaRPr>
          </a:p>
          <a:p>
            <a:endParaRPr lang="en-US" sz="2000" b="1" dirty="0">
              <a:solidFill>
                <a:srgbClr val="5B6770"/>
              </a:solidFill>
            </a:endParaRPr>
          </a:p>
          <a:p>
            <a:endParaRPr lang="en-US" sz="1600" dirty="0">
              <a:solidFill>
                <a:srgbClr val="5B6770"/>
              </a:solidFill>
            </a:endParaRPr>
          </a:p>
          <a:p>
            <a:endParaRPr lang="en-US" sz="500" dirty="0">
              <a:solidFill>
                <a:srgbClr val="5B6770"/>
              </a:solidFill>
            </a:endParaRPr>
          </a:p>
        </p:txBody>
      </p:sp>
    </p:spTree>
    <p:extLst>
      <p:ext uri="{BB962C8B-B14F-4D97-AF65-F5344CB8AC3E}">
        <p14:creationId xmlns:p14="http://schemas.microsoft.com/office/powerpoint/2010/main" val="1937021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Curtailments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
        <p:nvSpPr>
          <p:cNvPr id="6" name="Content Placeholder 2"/>
          <p:cNvSpPr txBox="1">
            <a:spLocks/>
          </p:cNvSpPr>
          <p:nvPr/>
        </p:nvSpPr>
        <p:spPr>
          <a:xfrm>
            <a:off x="388327" y="5939205"/>
            <a:ext cx="8629650" cy="400049"/>
          </a:xfrm>
          <a:prstGeom prst="rect">
            <a:avLst/>
          </a:prstGeom>
        </p:spPr>
        <p:txBody>
          <a:bodyPr/>
          <a:lstStyle>
            <a:defPPr>
              <a:defRPr lang="en-US"/>
            </a:defPPr>
            <a:lvl1pPr indent="0">
              <a:spcBef>
                <a:spcPct val="20000"/>
              </a:spcBef>
              <a:buFont typeface="Arial" panose="020B0604020202020204" pitchFamily="34" charset="0"/>
              <a:buNone/>
              <a:defRPr sz="2000">
                <a:solidFill>
                  <a:schemeClr val="tx2"/>
                </a:solidFill>
              </a:defRPr>
            </a:lvl1pPr>
            <a:lvl2pPr marL="742950" indent="-285750">
              <a:spcBef>
                <a:spcPct val="20000"/>
              </a:spcBef>
              <a:buFont typeface="Arial" panose="020B0604020202020204" pitchFamily="34" charset="0"/>
              <a:buChar char="–"/>
              <a:defRPr sz="2400">
                <a:solidFill>
                  <a:schemeClr val="tx2"/>
                </a:solidFill>
              </a:defRPr>
            </a:lvl2pPr>
            <a:lvl3pPr marL="1143000" indent="-228600">
              <a:spcBef>
                <a:spcPct val="20000"/>
              </a:spcBef>
              <a:buFont typeface="Arial" panose="020B0604020202020204" pitchFamily="34" charset="0"/>
              <a:buChar char="•"/>
              <a:defRPr sz="2200">
                <a:solidFill>
                  <a:schemeClr val="tx2"/>
                </a:solidFill>
              </a:defRPr>
            </a:lvl3pPr>
            <a:lvl4pPr marL="1600200" indent="-228600">
              <a:spcBef>
                <a:spcPct val="20000"/>
              </a:spcBef>
              <a:buFont typeface="Arial" panose="020B0604020202020204" pitchFamily="34" charset="0"/>
              <a:buChar char="–"/>
              <a:defRPr sz="2100">
                <a:solidFill>
                  <a:schemeClr val="tx2"/>
                </a:solidFill>
              </a:defRPr>
            </a:lvl4pPr>
            <a:lvl5pPr marL="2057400" indent="-228600">
              <a:spcBef>
                <a:spcPct val="200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500" dirty="0"/>
              <a:t>Curtailment % </a:t>
            </a:r>
            <a:r>
              <a:rPr lang="en-US" sz="1500" dirty="0" smtClean="0"/>
              <a:t>is </a:t>
            </a:r>
            <a:r>
              <a:rPr lang="en-US" sz="1500" dirty="0"/>
              <a:t>calculated based on potential </a:t>
            </a:r>
            <a:r>
              <a:rPr lang="en-US" sz="1500" dirty="0" err="1"/>
              <a:t>uncurtailed</a:t>
            </a:r>
            <a:r>
              <a:rPr lang="en-US" sz="1500" dirty="0"/>
              <a:t> annual energy yield </a:t>
            </a:r>
          </a:p>
        </p:txBody>
      </p:sp>
      <p:pic>
        <p:nvPicPr>
          <p:cNvPr id="9" name="Picture 8"/>
          <p:cNvPicPr>
            <a:picLocks noChangeAspect="1"/>
          </p:cNvPicPr>
          <p:nvPr/>
        </p:nvPicPr>
        <p:blipFill>
          <a:blip r:embed="rId3"/>
          <a:stretch>
            <a:fillRect/>
          </a:stretch>
        </p:blipFill>
        <p:spPr>
          <a:xfrm>
            <a:off x="798250" y="662827"/>
            <a:ext cx="7547502" cy="5297883"/>
          </a:xfrm>
          <a:prstGeom prst="rect">
            <a:avLst/>
          </a:prstGeom>
        </p:spPr>
      </p:pic>
    </p:spTree>
    <p:extLst>
      <p:ext uri="{BB962C8B-B14F-4D97-AF65-F5344CB8AC3E}">
        <p14:creationId xmlns:p14="http://schemas.microsoft.com/office/powerpoint/2010/main" val="586640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Gas Prices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sp>
        <p:nvSpPr>
          <p:cNvPr id="6" name="Rectangle 5"/>
          <p:cNvSpPr/>
          <p:nvPr/>
        </p:nvSpPr>
        <p:spPr>
          <a:xfrm>
            <a:off x="216877" y="1828800"/>
            <a:ext cx="3371850" cy="3531736"/>
          </a:xfrm>
          <a:prstGeom prst="rect">
            <a:avLst/>
          </a:prstGeom>
        </p:spPr>
        <p:txBody>
          <a:bodyPr/>
          <a:lstStyle/>
          <a:p>
            <a:pPr marL="257175" indent="-257175">
              <a:spcBef>
                <a:spcPts val="900"/>
              </a:spcBef>
              <a:buFont typeface="Arial" panose="020B0604020202020204" pitchFamily="34" charset="0"/>
              <a:buChar char="•"/>
            </a:pPr>
            <a:endParaRPr lang="en-US" sz="1500" dirty="0">
              <a:solidFill>
                <a:schemeClr val="tx2"/>
              </a:solidFill>
            </a:endParaRPr>
          </a:p>
        </p:txBody>
      </p:sp>
      <p:graphicFrame>
        <p:nvGraphicFramePr>
          <p:cNvPr id="12" name="Chart 11"/>
          <p:cNvGraphicFramePr>
            <a:graphicFrameLocks/>
          </p:cNvGraphicFramePr>
          <p:nvPr>
            <p:extLst>
              <p:ext uri="{D42A27DB-BD31-4B8C-83A1-F6EECF244321}">
                <p14:modId xmlns:p14="http://schemas.microsoft.com/office/powerpoint/2010/main" val="3317637671"/>
              </p:ext>
            </p:extLst>
          </p:nvPr>
        </p:nvGraphicFramePr>
        <p:xfrm>
          <a:off x="373305" y="970449"/>
          <a:ext cx="8301771" cy="5465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916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 vs Combined Cycle Interplay</a:t>
            </a:r>
            <a:endParaRPr lang="en-US" dirty="0"/>
          </a:p>
        </p:txBody>
      </p:sp>
      <p:sp>
        <p:nvSpPr>
          <p:cNvPr id="3" name="Content Placeholder 2"/>
          <p:cNvSpPr>
            <a:spLocks noGrp="1"/>
          </p:cNvSpPr>
          <p:nvPr>
            <p:ph idx="1"/>
          </p:nvPr>
        </p:nvSpPr>
        <p:spPr>
          <a:xfrm>
            <a:off x="5489332" y="1726223"/>
            <a:ext cx="2667000" cy="400049"/>
          </a:xfrm>
        </p:spPr>
        <p:txBody>
          <a:bodyPr/>
          <a:lstStyle/>
          <a:p>
            <a:pPr marL="0" indent="0" algn="ctr">
              <a:buNone/>
            </a:pPr>
            <a:r>
              <a:rPr lang="en-US" sz="1500" dirty="0">
                <a:solidFill>
                  <a:schemeClr val="tx2"/>
                </a:solidFill>
              </a:rPr>
              <a:t>Coal Plant Inertia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sp>
        <p:nvSpPr>
          <p:cNvPr id="8" name="Content Placeholder 2"/>
          <p:cNvSpPr txBox="1">
            <a:spLocks/>
          </p:cNvSpPr>
          <p:nvPr/>
        </p:nvSpPr>
        <p:spPr>
          <a:xfrm>
            <a:off x="971550" y="1714501"/>
            <a:ext cx="2667000" cy="40004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500" dirty="0"/>
              <a:t>Combine Cycle Plant Inertia </a:t>
            </a:r>
          </a:p>
        </p:txBody>
      </p:sp>
      <p:sp>
        <p:nvSpPr>
          <p:cNvPr id="10" name="Content Placeholder 2"/>
          <p:cNvSpPr txBox="1">
            <a:spLocks/>
          </p:cNvSpPr>
          <p:nvPr/>
        </p:nvSpPr>
        <p:spPr>
          <a:xfrm>
            <a:off x="400050" y="5143501"/>
            <a:ext cx="8629650" cy="400049"/>
          </a:xfrm>
          <a:prstGeom prst="rect">
            <a:avLst/>
          </a:prstGeom>
        </p:spPr>
        <p:txBody>
          <a:bodyPr/>
          <a:lstStyle>
            <a:defPPr>
              <a:defRPr lang="en-US"/>
            </a:defPPr>
            <a:lvl1pPr indent="0">
              <a:spcBef>
                <a:spcPct val="20000"/>
              </a:spcBef>
              <a:buFont typeface="Arial" panose="020B0604020202020204" pitchFamily="34" charset="0"/>
              <a:buNone/>
              <a:defRPr sz="2000">
                <a:solidFill>
                  <a:schemeClr val="tx2"/>
                </a:solidFill>
              </a:defRPr>
            </a:lvl1pPr>
            <a:lvl2pPr marL="742950" indent="-285750">
              <a:spcBef>
                <a:spcPct val="20000"/>
              </a:spcBef>
              <a:buFont typeface="Arial" panose="020B0604020202020204" pitchFamily="34" charset="0"/>
              <a:buChar char="–"/>
              <a:defRPr sz="2400">
                <a:solidFill>
                  <a:schemeClr val="tx2"/>
                </a:solidFill>
              </a:defRPr>
            </a:lvl2pPr>
            <a:lvl3pPr marL="1143000" indent="-228600">
              <a:spcBef>
                <a:spcPct val="20000"/>
              </a:spcBef>
              <a:buFont typeface="Arial" panose="020B0604020202020204" pitchFamily="34" charset="0"/>
              <a:buChar char="•"/>
              <a:defRPr sz="2200">
                <a:solidFill>
                  <a:schemeClr val="tx2"/>
                </a:solidFill>
              </a:defRPr>
            </a:lvl3pPr>
            <a:lvl4pPr marL="1600200" indent="-228600">
              <a:spcBef>
                <a:spcPct val="20000"/>
              </a:spcBef>
              <a:buFont typeface="Arial" panose="020B0604020202020204" pitchFamily="34" charset="0"/>
              <a:buChar char="–"/>
              <a:defRPr sz="2100">
                <a:solidFill>
                  <a:schemeClr val="tx2"/>
                </a:solidFill>
              </a:defRPr>
            </a:lvl4pPr>
            <a:lvl5pPr marL="2057400" indent="-228600">
              <a:spcBef>
                <a:spcPct val="200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500" dirty="0"/>
              <a:t>Combined Cycle Plant has about 1.5 time higher inertia than a Coal Plant with the same MVA rating</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3651" t="3071" r="7883" b="3980"/>
          <a:stretch/>
        </p:blipFill>
        <p:spPr>
          <a:xfrm>
            <a:off x="234463" y="2016370"/>
            <a:ext cx="4285064" cy="305972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566" t="2755" r="7777" b="5532"/>
          <a:stretch/>
        </p:blipFill>
        <p:spPr>
          <a:xfrm>
            <a:off x="4719715" y="2016368"/>
            <a:ext cx="3943640" cy="3036277"/>
          </a:xfrm>
          <a:prstGeom prst="rect">
            <a:avLst/>
          </a:prstGeom>
        </p:spPr>
      </p:pic>
    </p:spTree>
    <p:extLst>
      <p:ext uri="{BB962C8B-B14F-4D97-AF65-F5344CB8AC3E}">
        <p14:creationId xmlns:p14="http://schemas.microsoft.com/office/powerpoint/2010/main" val="2129581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Synchronous Generation Retirements, Mothballing and Additions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13</a:t>
            </a:fld>
            <a:endParaRPr lang="en-US">
              <a:solidFill>
                <a:prstClr val="black">
                  <a:tint val="75000"/>
                </a:prstClr>
              </a:solidFill>
            </a:endParaRPr>
          </a:p>
        </p:txBody>
      </p:sp>
      <p:pic>
        <p:nvPicPr>
          <p:cNvPr id="8" name="Picture 7"/>
          <p:cNvPicPr>
            <a:picLocks noChangeAspect="1"/>
          </p:cNvPicPr>
          <p:nvPr/>
        </p:nvPicPr>
        <p:blipFill>
          <a:blip r:embed="rId3"/>
          <a:stretch>
            <a:fillRect/>
          </a:stretch>
        </p:blipFill>
        <p:spPr>
          <a:xfrm>
            <a:off x="887245" y="987416"/>
            <a:ext cx="7027395" cy="4679594"/>
          </a:xfrm>
          <a:prstGeom prst="rect">
            <a:avLst/>
          </a:prstGeom>
        </p:spPr>
      </p:pic>
      <p:sp>
        <p:nvSpPr>
          <p:cNvPr id="6" name="TextBox 5"/>
          <p:cNvSpPr txBox="1"/>
          <p:nvPr/>
        </p:nvSpPr>
        <p:spPr>
          <a:xfrm>
            <a:off x="294641" y="5681785"/>
            <a:ext cx="8849360" cy="646331"/>
          </a:xfrm>
          <a:prstGeom prst="rect">
            <a:avLst/>
          </a:prstGeom>
          <a:noFill/>
        </p:spPr>
        <p:txBody>
          <a:bodyPr wrap="square" rtlCol="0">
            <a:spAutoFit/>
          </a:bodyPr>
          <a:lstStyle/>
          <a:p>
            <a:r>
              <a:rPr lang="en-US" i="1" dirty="0" smtClean="0">
                <a:solidFill>
                  <a:srgbClr val="5B6770"/>
                </a:solidFill>
                <a:sym typeface="Symbol" panose="05050102010706020507" pitchFamily="18" charset="2"/>
              </a:rPr>
              <a:t></a:t>
            </a:r>
            <a:r>
              <a:rPr lang="en-US" i="1" dirty="0" smtClean="0">
                <a:solidFill>
                  <a:srgbClr val="5B6770"/>
                </a:solidFill>
              </a:rPr>
              <a:t>11600 MW of capacity retired or mothballed (primarily coal and gas-steam), and </a:t>
            </a:r>
            <a:r>
              <a:rPr lang="en-US" i="1" dirty="0" smtClean="0">
                <a:solidFill>
                  <a:srgbClr val="5B6770"/>
                </a:solidFill>
                <a:sym typeface="Symbol" panose="05050102010706020507" pitchFamily="18" charset="2"/>
              </a:rPr>
              <a:t></a:t>
            </a:r>
            <a:r>
              <a:rPr lang="en-US" i="1" dirty="0" smtClean="0">
                <a:solidFill>
                  <a:srgbClr val="5B6770"/>
                </a:solidFill>
              </a:rPr>
              <a:t>9300 MW of capacity was added (primarily CC and CTs) from 2013 through 2020.</a:t>
            </a:r>
            <a:endParaRPr lang="en-US" i="1" dirty="0">
              <a:solidFill>
                <a:srgbClr val="5B6770"/>
              </a:solidFill>
            </a:endParaRPr>
          </a:p>
        </p:txBody>
      </p:sp>
    </p:spTree>
    <p:extLst>
      <p:ext uri="{BB962C8B-B14F-4D97-AF65-F5344CB8AC3E}">
        <p14:creationId xmlns:p14="http://schemas.microsoft.com/office/powerpoint/2010/main" val="521808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 Inertia</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14</a:t>
            </a:fld>
            <a:endParaRPr lang="en-US">
              <a:solidFill>
                <a:prstClr val="black">
                  <a:tint val="75000"/>
                </a:prstClr>
              </a:solidFill>
            </a:endParaRPr>
          </a:p>
        </p:txBody>
      </p:sp>
      <p:sp>
        <p:nvSpPr>
          <p:cNvPr id="3" name="TextBox 2"/>
          <p:cNvSpPr txBox="1"/>
          <p:nvPr/>
        </p:nvSpPr>
        <p:spPr>
          <a:xfrm>
            <a:off x="7255667" y="5686592"/>
            <a:ext cx="696024" cy="246221"/>
          </a:xfrm>
          <a:prstGeom prst="rect">
            <a:avLst/>
          </a:prstGeom>
          <a:noFill/>
        </p:spPr>
        <p:txBody>
          <a:bodyPr wrap="none" rtlCol="0">
            <a:spAutoFit/>
          </a:bodyPr>
          <a:lstStyle/>
          <a:p>
            <a:r>
              <a:rPr lang="en-US" sz="1000" dirty="0" smtClean="0">
                <a:solidFill>
                  <a:schemeClr val="tx1">
                    <a:lumMod val="75000"/>
                    <a:lumOff val="25000"/>
                  </a:schemeClr>
                </a:solidFill>
                <a:latin typeface="Helvetica" panose="020B0604020202020204" pitchFamily="34" charset="0"/>
                <a:cs typeface="Helvetica" panose="020B0604020202020204" pitchFamily="34" charset="0"/>
              </a:rPr>
              <a:t>Jan- Nov</a:t>
            </a:r>
            <a:endParaRPr lang="en-US" sz="1000" dirty="0">
              <a:solidFill>
                <a:schemeClr val="tx1">
                  <a:lumMod val="75000"/>
                  <a:lumOff val="25000"/>
                </a:schemeClr>
              </a:solidFill>
              <a:latin typeface="Helvetica" panose="020B0604020202020204" pitchFamily="34" charset="0"/>
              <a:cs typeface="Helvetica"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599" y="892066"/>
            <a:ext cx="7203867" cy="5402900"/>
          </a:xfrm>
          <a:prstGeom prst="rect">
            <a:avLst/>
          </a:prstGeom>
        </p:spPr>
      </p:pic>
    </p:spTree>
    <p:extLst>
      <p:ext uri="{BB962C8B-B14F-4D97-AF65-F5344CB8AC3E}">
        <p14:creationId xmlns:p14="http://schemas.microsoft.com/office/powerpoint/2010/main" val="7386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 by </a:t>
            </a:r>
            <a:r>
              <a:rPr lang="en-US" dirty="0"/>
              <a:t>U</a:t>
            </a:r>
            <a:r>
              <a:rPr lang="en-US" dirty="0" smtClean="0"/>
              <a:t>nit Type </a:t>
            </a:r>
            <a:r>
              <a:rPr lang="en-US" dirty="0"/>
              <a:t>d</a:t>
            </a:r>
            <a:r>
              <a:rPr lang="en-US" dirty="0" smtClean="0"/>
              <a:t>uring </a:t>
            </a:r>
            <a:r>
              <a:rPr lang="en-US" dirty="0"/>
              <a:t>M</a:t>
            </a:r>
            <a:r>
              <a:rPr lang="en-US" dirty="0" smtClean="0"/>
              <a:t>inimum </a:t>
            </a:r>
            <a:r>
              <a:rPr lang="en-US" dirty="0"/>
              <a:t>I</a:t>
            </a:r>
            <a:r>
              <a:rPr lang="en-US" dirty="0" smtClean="0"/>
              <a:t>nertia Hour in Each Year</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15</a:t>
            </a:fld>
            <a:endParaRPr lang="en-US">
              <a:solidFill>
                <a:prstClr val="black">
                  <a:tint val="75000"/>
                </a:prstClr>
              </a:solidFill>
            </a:endParaRPr>
          </a:p>
        </p:txBody>
      </p:sp>
      <p:pic>
        <p:nvPicPr>
          <p:cNvPr id="15" name="Picture 14"/>
          <p:cNvPicPr>
            <a:picLocks noChangeAspect="1"/>
          </p:cNvPicPr>
          <p:nvPr/>
        </p:nvPicPr>
        <p:blipFill>
          <a:blip r:embed="rId3"/>
          <a:stretch>
            <a:fillRect/>
          </a:stretch>
        </p:blipFill>
        <p:spPr>
          <a:xfrm>
            <a:off x="0" y="1053678"/>
            <a:ext cx="9144000" cy="5004644"/>
          </a:xfrm>
          <a:prstGeom prst="rect">
            <a:avLst/>
          </a:prstGeom>
        </p:spPr>
      </p:pic>
    </p:spTree>
    <p:extLst>
      <p:ext uri="{BB962C8B-B14F-4D97-AF65-F5344CB8AC3E}">
        <p14:creationId xmlns:p14="http://schemas.microsoft.com/office/powerpoint/2010/main" val="2162725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04800" y="1016877"/>
            <a:ext cx="8534400" cy="4319832"/>
          </a:xfrm>
        </p:spPr>
        <p:txBody>
          <a:bodyPr/>
          <a:lstStyle/>
          <a:p>
            <a:pPr>
              <a:spcAft>
                <a:spcPts val="800"/>
              </a:spcAft>
            </a:pPr>
            <a:r>
              <a:rPr lang="en-US" sz="2200" dirty="0" smtClean="0">
                <a:solidFill>
                  <a:srgbClr val="5B6770"/>
                </a:solidFill>
              </a:rPr>
              <a:t>All other factors being constant, inertia would decline in proportion to installed capacity of inverter-based generation;</a:t>
            </a:r>
          </a:p>
          <a:p>
            <a:pPr>
              <a:spcAft>
                <a:spcPts val="800"/>
              </a:spcAft>
            </a:pPr>
            <a:r>
              <a:rPr lang="en-US" sz="2200" dirty="0" smtClean="0">
                <a:solidFill>
                  <a:srgbClr val="5B6770"/>
                </a:solidFill>
              </a:rPr>
              <a:t>However, ERCOT load is growing, which affects unit commitment and, consequently, inertia trend; </a:t>
            </a:r>
          </a:p>
          <a:p>
            <a:pPr>
              <a:spcAft>
                <a:spcPts val="800"/>
              </a:spcAft>
            </a:pPr>
            <a:r>
              <a:rPr lang="en-US" sz="2200" dirty="0" smtClean="0">
                <a:solidFill>
                  <a:srgbClr val="5B6770"/>
                </a:solidFill>
              </a:rPr>
              <a:t>Lower natural gas prices result in more Combined Cycle (CC) generation committed and higher overall inertia. If retired Coal generation is replaced by CCs in unit commitment, then inertia increases as well. </a:t>
            </a:r>
          </a:p>
          <a:p>
            <a:pPr>
              <a:spcAft>
                <a:spcPts val="800"/>
              </a:spcAft>
            </a:pPr>
            <a:r>
              <a:rPr lang="en-US" sz="2200" dirty="0" smtClean="0">
                <a:solidFill>
                  <a:srgbClr val="5B6770"/>
                </a:solidFill>
              </a:rPr>
              <a:t>Private Use Networks generation provide significant portion of system inertia and currently does not respond to energy price variations similarly to other Resources</a:t>
            </a:r>
          </a:p>
          <a:p>
            <a:pPr>
              <a:spcAft>
                <a:spcPts val="800"/>
              </a:spcAft>
            </a:pPr>
            <a:r>
              <a:rPr lang="en-US" sz="2200" dirty="0" smtClean="0">
                <a:solidFill>
                  <a:srgbClr val="5B6770"/>
                </a:solidFill>
              </a:rPr>
              <a:t>Finally, levels of wind output during low load periods in a given year affects inertia</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819669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Thank you! Questions?</a:t>
            </a:r>
            <a:endParaRPr lang="en-US" sz="4000" dirty="0"/>
          </a:p>
        </p:txBody>
      </p:sp>
      <p:pic>
        <p:nvPicPr>
          <p:cNvPr id="10242" name="Picture 2" descr="Question Mark - W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149" y="1386682"/>
            <a:ext cx="2384425" cy="298053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229793" y="5625510"/>
            <a:ext cx="3018972" cy="800219"/>
          </a:xfrm>
          <a:prstGeom prst="rect">
            <a:avLst/>
          </a:prstGeom>
          <a:noFill/>
        </p:spPr>
        <p:txBody>
          <a:bodyPr wrap="square" rtlCol="0">
            <a:spAutoFit/>
          </a:bodyPr>
          <a:lstStyle/>
          <a:p>
            <a:r>
              <a:rPr lang="en-US" dirty="0">
                <a:solidFill>
                  <a:srgbClr val="5B6770"/>
                </a:solidFill>
              </a:rPr>
              <a:t>Julia Matevosyan</a:t>
            </a:r>
          </a:p>
          <a:p>
            <a:endParaRPr lang="en-US" sz="1000" dirty="0">
              <a:solidFill>
                <a:srgbClr val="5B6770"/>
              </a:solidFill>
            </a:endParaRPr>
          </a:p>
          <a:p>
            <a:r>
              <a:rPr lang="en-US" dirty="0">
                <a:solidFill>
                  <a:srgbClr val="5B6770"/>
                </a:solidFill>
              </a:rPr>
              <a:t>jmatevosjana@ercot.com</a:t>
            </a:r>
          </a:p>
        </p:txBody>
      </p:sp>
    </p:spTree>
    <p:extLst>
      <p:ext uri="{BB962C8B-B14F-4D97-AF65-F5344CB8AC3E}">
        <p14:creationId xmlns:p14="http://schemas.microsoft.com/office/powerpoint/2010/main" val="101957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1170" y="945355"/>
            <a:ext cx="8167722" cy="5256151"/>
          </a:xfrm>
          <a:prstGeom prst="rect">
            <a:avLst/>
          </a:prstGeom>
        </p:spPr>
      </p:pic>
      <p:sp>
        <p:nvSpPr>
          <p:cNvPr id="2" name="Title 1"/>
          <p:cNvSpPr>
            <a:spLocks noGrp="1"/>
          </p:cNvSpPr>
          <p:nvPr>
            <p:ph type="title"/>
          </p:nvPr>
        </p:nvSpPr>
        <p:spPr/>
        <p:txBody>
          <a:bodyPr/>
          <a:lstStyle/>
          <a:p>
            <a:r>
              <a:rPr lang="en-US" dirty="0" smtClean="0"/>
              <a:t>Load Duration Curves (2013-2020)</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18</a:t>
            </a:fld>
            <a:endParaRPr lang="en-US">
              <a:solidFill>
                <a:prstClr val="black">
                  <a:tint val="75000"/>
                </a:prstClr>
              </a:solidFill>
            </a:endParaRPr>
          </a:p>
        </p:txBody>
      </p:sp>
      <p:sp>
        <p:nvSpPr>
          <p:cNvPr id="6" name="Rectangle 5"/>
          <p:cNvSpPr/>
          <p:nvPr/>
        </p:nvSpPr>
        <p:spPr>
          <a:xfrm>
            <a:off x="1596617" y="1453248"/>
            <a:ext cx="4572000" cy="923330"/>
          </a:xfrm>
          <a:prstGeom prst="rect">
            <a:avLst/>
          </a:prstGeom>
        </p:spPr>
        <p:txBody>
          <a:bodyPr>
            <a:spAutoFit/>
          </a:bodyPr>
          <a:lstStyle/>
          <a:p>
            <a:r>
              <a:rPr lang="en-US" i="1" dirty="0" smtClean="0">
                <a:solidFill>
                  <a:srgbClr val="5B6770"/>
                </a:solidFill>
              </a:rPr>
              <a:t>Hourly load is ordered </a:t>
            </a:r>
            <a:r>
              <a:rPr lang="en-US" i="1" dirty="0">
                <a:solidFill>
                  <a:srgbClr val="5B6770"/>
                </a:solidFill>
              </a:rPr>
              <a:t>from lowest to highest level for each </a:t>
            </a:r>
            <a:r>
              <a:rPr lang="en-US" i="1" dirty="0" smtClean="0">
                <a:solidFill>
                  <a:srgbClr val="5B6770"/>
                </a:solidFill>
              </a:rPr>
              <a:t>year to illustrate load growth from 2013 to 2020</a:t>
            </a:r>
            <a:endParaRPr lang="en-US" dirty="0"/>
          </a:p>
        </p:txBody>
      </p:sp>
    </p:spTree>
    <p:extLst>
      <p:ext uri="{BB962C8B-B14F-4D97-AF65-F5344CB8AC3E}">
        <p14:creationId xmlns:p14="http://schemas.microsoft.com/office/powerpoint/2010/main" val="105523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7580" y="838200"/>
            <a:ext cx="8461620" cy="5116513"/>
          </a:xfrm>
        </p:spPr>
        <p:txBody>
          <a:bodyPr>
            <a:normAutofit/>
          </a:bodyPr>
          <a:lstStyle/>
          <a:p>
            <a:pPr algn="just">
              <a:defRPr/>
            </a:pPr>
            <a:endParaRPr lang="en-US" sz="1800" dirty="0">
              <a:solidFill>
                <a:schemeClr val="tx2"/>
              </a:solidFill>
            </a:endParaRPr>
          </a:p>
          <a:p>
            <a:pPr algn="just">
              <a:defRPr/>
            </a:pPr>
            <a:r>
              <a:rPr lang="en-US" sz="1800" dirty="0" smtClean="0">
                <a:solidFill>
                  <a:schemeClr val="tx2"/>
                </a:solidFill>
              </a:rPr>
              <a:t>With </a:t>
            </a:r>
            <a:r>
              <a:rPr lang="en-US" sz="1800" dirty="0">
                <a:solidFill>
                  <a:schemeClr val="tx2"/>
                </a:solidFill>
              </a:rPr>
              <a:t>increasing integration of </a:t>
            </a:r>
            <a:r>
              <a:rPr lang="en-US" sz="1800" dirty="0" smtClean="0">
                <a:solidFill>
                  <a:schemeClr val="tx2"/>
                </a:solidFill>
              </a:rPr>
              <a:t>inverter-based generation, </a:t>
            </a:r>
            <a:r>
              <a:rPr lang="en-US" sz="1800" dirty="0">
                <a:solidFill>
                  <a:schemeClr val="tx2"/>
                </a:solidFill>
              </a:rPr>
              <a:t>there could be periods when total inertia of the system could be </a:t>
            </a:r>
            <a:r>
              <a:rPr lang="en-US" sz="1800" dirty="0" smtClean="0">
                <a:solidFill>
                  <a:schemeClr val="tx2"/>
                </a:solidFill>
              </a:rPr>
              <a:t>low</a:t>
            </a:r>
            <a:r>
              <a:rPr lang="en-US" sz="1800" dirty="0">
                <a:solidFill>
                  <a:schemeClr val="tx2"/>
                </a:solidFill>
              </a:rPr>
              <a:t> </a:t>
            </a:r>
            <a:r>
              <a:rPr lang="en-US" sz="1800" dirty="0" smtClean="0">
                <a:solidFill>
                  <a:schemeClr val="tx2"/>
                </a:solidFill>
              </a:rPr>
              <a:t>since </a:t>
            </a:r>
            <a:r>
              <a:rPr lang="en-US" sz="1800" dirty="0">
                <a:solidFill>
                  <a:schemeClr val="tx2"/>
                </a:solidFill>
              </a:rPr>
              <a:t>less synchronous machines will be </a:t>
            </a:r>
            <a:r>
              <a:rPr lang="en-US" sz="1800" dirty="0" smtClean="0">
                <a:solidFill>
                  <a:schemeClr val="tx2"/>
                </a:solidFill>
              </a:rPr>
              <a:t>online. </a:t>
            </a:r>
          </a:p>
          <a:p>
            <a:pPr algn="just">
              <a:defRPr/>
            </a:pPr>
            <a:endParaRPr lang="en-US" sz="500" dirty="0">
              <a:solidFill>
                <a:schemeClr val="tx2"/>
              </a:solidFill>
            </a:endParaRPr>
          </a:p>
        </p:txBody>
      </p:sp>
      <p:sp>
        <p:nvSpPr>
          <p:cNvPr id="2" name="Slide Number Placeholder 1"/>
          <p:cNvSpPr>
            <a:spLocks noGrp="1"/>
          </p:cNvSpPr>
          <p:nvPr>
            <p:ph type="sldNum" sz="quarter" idx="4294967295"/>
          </p:nvPr>
        </p:nvSpPr>
        <p:spPr>
          <a:xfrm>
            <a:off x="8610600" y="6561138"/>
            <a:ext cx="457200" cy="2127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mtClean="0">
                <a:solidFill>
                  <a:prstClr val="black">
                    <a:tint val="75000"/>
                  </a:prstClr>
                </a:solidFill>
              </a:rPr>
              <a:pPr/>
              <a:t>2</a:t>
            </a:fld>
            <a:endParaRPr lang="en-US">
              <a:solidFill>
                <a:prstClr val="black">
                  <a:tint val="75000"/>
                </a:prstClr>
              </a:solidFill>
            </a:endParaRPr>
          </a:p>
        </p:txBody>
      </p:sp>
      <p:pic>
        <p:nvPicPr>
          <p:cNvPr id="3" name="Picture 2"/>
          <p:cNvPicPr>
            <a:picLocks noChangeAspect="1"/>
          </p:cNvPicPr>
          <p:nvPr/>
        </p:nvPicPr>
        <p:blipFill>
          <a:blip r:embed="rId3"/>
          <a:stretch>
            <a:fillRect/>
          </a:stretch>
        </p:blipFill>
        <p:spPr>
          <a:xfrm>
            <a:off x="862218" y="2257547"/>
            <a:ext cx="7265956" cy="3630351"/>
          </a:xfrm>
          <a:prstGeom prst="rect">
            <a:avLst/>
          </a:prstGeom>
        </p:spPr>
      </p:pic>
      <p:cxnSp>
        <p:nvCxnSpPr>
          <p:cNvPr id="5" name="Straight Connector 4"/>
          <p:cNvCxnSpPr/>
          <p:nvPr/>
        </p:nvCxnSpPr>
        <p:spPr bwMode="auto">
          <a:xfrm>
            <a:off x="1706592" y="5004517"/>
            <a:ext cx="6172200" cy="0"/>
          </a:xfrm>
          <a:prstGeom prst="line">
            <a:avLst/>
          </a:prstGeom>
          <a:solidFill>
            <a:schemeClr val="accent1"/>
          </a:solidFill>
          <a:ln w="6350" cap="flat" cmpd="sng" algn="ctr">
            <a:solidFill>
              <a:srgbClr val="009900"/>
            </a:solidFill>
            <a:prstDash val="dash"/>
            <a:miter lim="800000"/>
            <a:headEnd type="none" w="med" len="med"/>
            <a:tailEnd type="none" w="med" len="med"/>
          </a:ln>
          <a:effectLst/>
        </p:spPr>
      </p:cxnSp>
      <p:sp>
        <p:nvSpPr>
          <p:cNvPr id="9" name="TextBox 8"/>
          <p:cNvSpPr txBox="1"/>
          <p:nvPr/>
        </p:nvSpPr>
        <p:spPr>
          <a:xfrm>
            <a:off x="6752980" y="4701722"/>
            <a:ext cx="1276311" cy="323165"/>
          </a:xfrm>
          <a:prstGeom prst="rect">
            <a:avLst/>
          </a:prstGeom>
          <a:noFill/>
        </p:spPr>
        <p:txBody>
          <a:bodyPr wrap="none" rtlCol="0">
            <a:spAutoFit/>
          </a:bodyPr>
          <a:lstStyle/>
          <a:p>
            <a:r>
              <a:rPr lang="en-US" sz="1500" dirty="0">
                <a:solidFill>
                  <a:srgbClr val="5B6770"/>
                </a:solidFill>
              </a:rPr>
              <a:t>UFLS trigger</a:t>
            </a:r>
          </a:p>
        </p:txBody>
      </p:sp>
      <p:sp>
        <p:nvSpPr>
          <p:cNvPr id="13" name="Title 1"/>
          <p:cNvSpPr>
            <a:spLocks noGrp="1"/>
          </p:cNvSpPr>
          <p:nvPr>
            <p:ph type="title"/>
          </p:nvPr>
        </p:nvSpPr>
        <p:spPr>
          <a:xfrm>
            <a:off x="381000" y="260940"/>
            <a:ext cx="8305800" cy="411162"/>
          </a:xfrm>
        </p:spPr>
        <p:txBody>
          <a:bodyPr/>
          <a:lstStyle/>
          <a:p>
            <a:r>
              <a:rPr lang="en-US" sz="2400" dirty="0"/>
              <a:t>Effect of Synchronous Inertia on System Frequency</a:t>
            </a:r>
          </a:p>
        </p:txBody>
      </p:sp>
    </p:spTree>
    <p:extLst>
      <p:ext uri="{BB962C8B-B14F-4D97-AF65-F5344CB8AC3E}">
        <p14:creationId xmlns:p14="http://schemas.microsoft.com/office/powerpoint/2010/main" val="801938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 Calculation</a:t>
            </a:r>
            <a:endParaRPr lang="en-US" dirty="0"/>
          </a:p>
        </p:txBody>
      </p:sp>
      <p:sp>
        <p:nvSpPr>
          <p:cNvPr id="3" name="Content Placeholder 2"/>
          <p:cNvSpPr>
            <a:spLocks noGrp="1"/>
          </p:cNvSpPr>
          <p:nvPr>
            <p:ph idx="1"/>
          </p:nvPr>
        </p:nvSpPr>
        <p:spPr>
          <a:xfrm>
            <a:off x="389467" y="1066800"/>
            <a:ext cx="8221133" cy="4319832"/>
          </a:xfrm>
        </p:spPr>
        <p:txBody>
          <a:bodyPr/>
          <a:lstStyle/>
          <a:p>
            <a:endParaRPr lang="en-US" sz="2000" dirty="0" smtClean="0">
              <a:solidFill>
                <a:srgbClr val="5B6770"/>
              </a:solidFill>
              <a:cs typeface="Times New Roman"/>
            </a:endParaRPr>
          </a:p>
          <a:p>
            <a:r>
              <a:rPr lang="en-US" sz="2000" dirty="0" smtClean="0">
                <a:solidFill>
                  <a:srgbClr val="5B6770"/>
                </a:solidFill>
                <a:cs typeface="Times New Roman"/>
              </a:rPr>
              <a:t>In </a:t>
            </a:r>
            <a:r>
              <a:rPr lang="en-US" sz="2000" dirty="0">
                <a:solidFill>
                  <a:srgbClr val="5B6770"/>
                </a:solidFill>
                <a:cs typeface="Times New Roman"/>
              </a:rPr>
              <a:t>2013, as instantaneous wind power penetration reached 30%, ERCOT started analyzing impacts of inverter-based generation on system inertia.</a:t>
            </a:r>
          </a:p>
          <a:p>
            <a:endParaRPr lang="en-US" sz="2000" dirty="0">
              <a:solidFill>
                <a:srgbClr val="5B6770"/>
              </a:solidFill>
              <a:cs typeface="Times New Roman"/>
            </a:endParaRPr>
          </a:p>
          <a:p>
            <a:r>
              <a:rPr lang="en-US" sz="2000" dirty="0" smtClean="0">
                <a:solidFill>
                  <a:srgbClr val="5B6770"/>
                </a:solidFill>
                <a:cs typeface="Times New Roman"/>
              </a:rPr>
              <a:t>In 2015, ERCOT </a:t>
            </a:r>
            <a:r>
              <a:rPr lang="en-US" sz="2000" dirty="0">
                <a:solidFill>
                  <a:srgbClr val="5B6770"/>
                </a:solidFill>
                <a:cs typeface="Times New Roman"/>
              </a:rPr>
              <a:t>implemented a real-time inertia calculation using inertia parameters of each individual synchronous generator and its status (on/off) </a:t>
            </a:r>
            <a:r>
              <a:rPr lang="en-US" sz="2000" dirty="0" smtClean="0">
                <a:solidFill>
                  <a:srgbClr val="5B6770"/>
                </a:solidFill>
                <a:cs typeface="Times New Roman"/>
              </a:rPr>
              <a:t>telemetry.</a:t>
            </a:r>
          </a:p>
          <a:p>
            <a:endParaRPr lang="en-US" sz="2000" dirty="0" smtClean="0">
              <a:solidFill>
                <a:srgbClr val="5B6770"/>
              </a:solidFill>
              <a:cs typeface="Times New Roman"/>
            </a:endParaRPr>
          </a:p>
          <a:p>
            <a:endParaRPr lang="en-US" sz="2000" dirty="0">
              <a:solidFill>
                <a:srgbClr val="5B677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a:t>
            </a:fld>
            <a:endParaRPr lang="en-US">
              <a:solidFill>
                <a:prstClr val="black">
                  <a:tint val="75000"/>
                </a:prstClr>
              </a:solidFill>
            </a:endParaRPr>
          </a:p>
        </p:txBody>
      </p:sp>
      <mc:AlternateContent xmlns:mc="http://schemas.openxmlformats.org/markup-compatibility/2006" xmlns:a14="http://schemas.microsoft.com/office/drawing/2010/main">
        <mc:Choice Requires="a14">
          <p:sp>
            <p:nvSpPr>
              <p:cNvPr id="5" name="Rectangle 4"/>
              <p:cNvSpPr/>
              <p:nvPr/>
            </p:nvSpPr>
            <p:spPr>
              <a:xfrm>
                <a:off x="2895600" y="4038600"/>
                <a:ext cx="3124200" cy="8392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solidFill>
                                <a:srgbClr val="5B6770"/>
                              </a:solidFill>
                              <a:latin typeface="Cambria Math" panose="02040503050406030204" pitchFamily="18" charset="0"/>
                            </a:rPr>
                          </m:ctrlPr>
                        </m:sSubPr>
                        <m:e>
                          <m:r>
                            <a:rPr lang="en-US" sz="2000" i="1">
                              <a:solidFill>
                                <a:srgbClr val="5B6770"/>
                              </a:solidFill>
                              <a:latin typeface="Cambria Math" panose="02040503050406030204" pitchFamily="18" charset="0"/>
                            </a:rPr>
                            <m:t>𝑀</m:t>
                          </m:r>
                        </m:e>
                        <m:sub>
                          <m:r>
                            <a:rPr lang="en-US" sz="2000" i="1">
                              <a:solidFill>
                                <a:srgbClr val="5B6770"/>
                              </a:solidFill>
                              <a:latin typeface="Cambria Math" panose="02040503050406030204" pitchFamily="18" charset="0"/>
                            </a:rPr>
                            <m:t>𝑠𝑦𝑠</m:t>
                          </m:r>
                        </m:sub>
                      </m:sSub>
                      <m:r>
                        <a:rPr lang="en-US" sz="2000">
                          <a:solidFill>
                            <a:srgbClr val="5B6770"/>
                          </a:solidFill>
                          <a:latin typeface="Cambria Math" panose="02040503050406030204" pitchFamily="18" charset="0"/>
                        </a:rPr>
                        <m:t>=</m:t>
                      </m:r>
                      <m:nary>
                        <m:naryPr>
                          <m:chr m:val="∑"/>
                          <m:limLoc m:val="undOvr"/>
                          <m:supHide m:val="on"/>
                          <m:ctrlPr>
                            <a:rPr lang="en-US" sz="2000" i="1">
                              <a:solidFill>
                                <a:srgbClr val="5B6770"/>
                              </a:solidFill>
                              <a:latin typeface="Cambria Math" panose="02040503050406030204" pitchFamily="18" charset="0"/>
                            </a:rPr>
                          </m:ctrlPr>
                        </m:naryPr>
                        <m:sub>
                          <m:r>
                            <a:rPr lang="en-US" sz="2000" i="1">
                              <a:solidFill>
                                <a:srgbClr val="5B6770"/>
                              </a:solidFill>
                              <a:latin typeface="Cambria Math" panose="02040503050406030204" pitchFamily="18" charset="0"/>
                            </a:rPr>
                            <m:t>𝑖</m:t>
                          </m:r>
                          <m:r>
                            <a:rPr lang="en-US" sz="2000">
                              <a:solidFill>
                                <a:srgbClr val="5B6770"/>
                              </a:solidFill>
                              <a:latin typeface="Cambria Math" panose="02040503050406030204" pitchFamily="18" charset="0"/>
                            </a:rPr>
                            <m:t>∈</m:t>
                          </m:r>
                          <m:r>
                            <a:rPr lang="en-US" sz="2000" i="1">
                              <a:solidFill>
                                <a:srgbClr val="5B6770"/>
                              </a:solidFill>
                              <a:latin typeface="Cambria Math" panose="02040503050406030204" pitchFamily="18" charset="0"/>
                            </a:rPr>
                            <m:t>𝐼</m:t>
                          </m:r>
                        </m:sub>
                        <m:sup/>
                        <m:e>
                          <m:sSub>
                            <m:sSubPr>
                              <m:ctrlPr>
                                <a:rPr lang="en-US" sz="2000" i="1">
                                  <a:solidFill>
                                    <a:srgbClr val="5B6770"/>
                                  </a:solidFill>
                                  <a:latin typeface="Cambria Math" panose="02040503050406030204" pitchFamily="18" charset="0"/>
                                </a:rPr>
                              </m:ctrlPr>
                            </m:sSubPr>
                            <m:e>
                              <m:r>
                                <a:rPr lang="en-US" sz="2000" i="1">
                                  <a:solidFill>
                                    <a:srgbClr val="5B6770"/>
                                  </a:solidFill>
                                  <a:latin typeface="Cambria Math" panose="02040503050406030204" pitchFamily="18" charset="0"/>
                                </a:rPr>
                                <m:t>𝐻</m:t>
                              </m:r>
                            </m:e>
                            <m:sub>
                              <m:r>
                                <a:rPr lang="en-US" sz="2000" i="1">
                                  <a:solidFill>
                                    <a:srgbClr val="5B6770"/>
                                  </a:solidFill>
                                  <a:latin typeface="Cambria Math" panose="02040503050406030204" pitchFamily="18" charset="0"/>
                                </a:rPr>
                                <m:t>𝑖</m:t>
                              </m:r>
                            </m:sub>
                          </m:sSub>
                          <m:r>
                            <a:rPr lang="en-US" sz="2000">
                              <a:solidFill>
                                <a:srgbClr val="5B6770"/>
                              </a:solidFill>
                              <a:latin typeface="Cambria Math" panose="02040503050406030204" pitchFamily="18" charset="0"/>
                            </a:rPr>
                            <m:t>∙</m:t>
                          </m:r>
                          <m:sSub>
                            <m:sSubPr>
                              <m:ctrlPr>
                                <a:rPr lang="en-US" sz="2000" i="1">
                                  <a:solidFill>
                                    <a:srgbClr val="5B6770"/>
                                  </a:solidFill>
                                  <a:latin typeface="Cambria Math" panose="02040503050406030204" pitchFamily="18" charset="0"/>
                                </a:rPr>
                              </m:ctrlPr>
                            </m:sSubPr>
                            <m:e>
                              <m:r>
                                <a:rPr lang="en-US" sz="2000" i="1">
                                  <a:solidFill>
                                    <a:srgbClr val="5B6770"/>
                                  </a:solidFill>
                                  <a:latin typeface="Cambria Math" panose="02040503050406030204" pitchFamily="18" charset="0"/>
                                </a:rPr>
                                <m:t>𝑀𝑉𝐴</m:t>
                              </m:r>
                            </m:e>
                            <m:sub>
                              <m:r>
                                <a:rPr lang="en-US" sz="2000" i="1">
                                  <a:solidFill>
                                    <a:srgbClr val="5B6770"/>
                                  </a:solidFill>
                                  <a:latin typeface="Cambria Math" panose="02040503050406030204" pitchFamily="18" charset="0"/>
                                </a:rPr>
                                <m:t>𝑖</m:t>
                              </m:r>
                            </m:sub>
                          </m:sSub>
                        </m:e>
                      </m:nary>
                    </m:oMath>
                  </m:oMathPara>
                </a14:m>
                <a:endParaRPr lang="en-US" sz="2000" dirty="0">
                  <a:solidFill>
                    <a:prstClr val="black"/>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895600" y="4038600"/>
                <a:ext cx="3124200" cy="839269"/>
              </a:xfrm>
              <a:prstGeom prst="rect">
                <a:avLst/>
              </a:prstGeom>
              <a:blipFill rotWithShape="0">
                <a:blip r:embed="rId2"/>
                <a:stretch>
                  <a:fillRect/>
                </a:stretch>
              </a:blipFill>
            </p:spPr>
            <p:txBody>
              <a:bodyPr/>
              <a:lstStyle/>
              <a:p>
                <a:r>
                  <a:rPr lang="en-US">
                    <a:noFill/>
                  </a:rPr>
                  <a:t> </a:t>
                </a:r>
              </a:p>
            </p:txBody>
          </p:sp>
        </mc:Fallback>
      </mc:AlternateContent>
      <p:sp>
        <p:nvSpPr>
          <p:cNvPr id="7" name="Rectangle 6"/>
          <p:cNvSpPr/>
          <p:nvPr/>
        </p:nvSpPr>
        <p:spPr>
          <a:xfrm>
            <a:off x="838200" y="5072213"/>
            <a:ext cx="7772400" cy="1040285"/>
          </a:xfrm>
          <a:prstGeom prst="rect">
            <a:avLst/>
          </a:prstGeom>
        </p:spPr>
        <p:txBody>
          <a:bodyPr wrap="square">
            <a:spAutoFit/>
          </a:bodyPr>
          <a:lstStyle/>
          <a:p>
            <a:pPr defTabSz="685800">
              <a:spcBef>
                <a:spcPct val="20000"/>
              </a:spcBef>
            </a:pP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where </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 is the set of online synchronous generators or condensers, </a:t>
            </a:r>
          </a:p>
          <a:p>
            <a:pPr defTabSz="685800">
              <a:spcBef>
                <a:spcPct val="20000"/>
              </a:spcBef>
            </a:pP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MVA</a:t>
            </a:r>
            <a:r>
              <a:rPr lang="en-US" sz="1400" i="1" baseline="-250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is MVA base of on-line synchronous generator or synchronous condenser </a:t>
            </a:r>
            <a:r>
              <a:rPr lang="en-US" sz="1400" i="1" dirty="0" err="1">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 and </a:t>
            </a:r>
          </a:p>
          <a:p>
            <a:pPr defTabSz="685800">
              <a:spcBef>
                <a:spcPct val="20000"/>
              </a:spcBef>
            </a:pP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H</a:t>
            </a:r>
            <a:r>
              <a:rPr lang="en-US" sz="1400" i="1" baseline="-250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is inertia constant for on-line generator or synchronous condenser </a:t>
            </a:r>
            <a:r>
              <a:rPr lang="en-US" sz="1400" i="1" dirty="0" err="1">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 in a system (in seconds on machine </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MVA</a:t>
            </a:r>
            <a:r>
              <a:rPr lang="en-US" sz="1400" i="1" baseline="-250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a:t>
            </a:r>
            <a:endParaRPr lang="en-US" sz="1400" dirty="0">
              <a:solidFill>
                <a:srgbClr val="5B6770"/>
              </a:solidFill>
            </a:endParaRPr>
          </a:p>
        </p:txBody>
      </p:sp>
    </p:spTree>
    <p:extLst>
      <p:ext uri="{BB962C8B-B14F-4D97-AF65-F5344CB8AC3E}">
        <p14:creationId xmlns:p14="http://schemas.microsoft.com/office/powerpoint/2010/main" val="3681031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7" y="245374"/>
            <a:ext cx="8458200" cy="1143000"/>
          </a:xfrm>
        </p:spPr>
        <p:txBody>
          <a:bodyPr/>
          <a:lstStyle/>
          <a:p>
            <a:r>
              <a:rPr lang="en-US" dirty="0"/>
              <a:t>Inertia Monitoring </a:t>
            </a:r>
            <a:r>
              <a:rPr lang="en-US" dirty="0" smtClean="0"/>
              <a:t>in Real-Time and Forecasting </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277" y="1828800"/>
            <a:ext cx="8469090" cy="2209800"/>
          </a:xfrm>
        </p:spPr>
      </p:pic>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4</a:t>
            </a:fld>
            <a:endParaRPr lang="en-US">
              <a:solidFill>
                <a:prstClr val="black">
                  <a:tint val="75000"/>
                </a:prst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77" y="4191000"/>
            <a:ext cx="8469090" cy="1851131"/>
          </a:xfrm>
          <a:prstGeom prst="rect">
            <a:avLst/>
          </a:prstGeom>
        </p:spPr>
      </p:pic>
      <p:sp>
        <p:nvSpPr>
          <p:cNvPr id="5" name="Rectangle 4"/>
          <p:cNvSpPr/>
          <p:nvPr/>
        </p:nvSpPr>
        <p:spPr>
          <a:xfrm>
            <a:off x="381000" y="1295400"/>
            <a:ext cx="7222067" cy="369332"/>
          </a:xfrm>
          <a:prstGeom prst="rect">
            <a:avLst/>
          </a:prstGeom>
        </p:spPr>
        <p:txBody>
          <a:bodyPr wrap="square">
            <a:spAutoFit/>
          </a:bodyPr>
          <a:lstStyle/>
          <a:p>
            <a:pPr marL="285750" indent="-285750">
              <a:buFont typeface="Arial" panose="020B0604020202020204" pitchFamily="34" charset="0"/>
              <a:buChar char="•"/>
            </a:pPr>
            <a:r>
              <a:rPr lang="en-US" dirty="0">
                <a:solidFill>
                  <a:srgbClr val="5B6770"/>
                </a:solidFill>
                <a:cs typeface="Times New Roman"/>
              </a:rPr>
              <a:t>In 2016, inertia monitoring was implemented in the control room.</a:t>
            </a:r>
          </a:p>
        </p:txBody>
      </p:sp>
    </p:spTree>
    <p:extLst>
      <p:ext uri="{BB962C8B-B14F-4D97-AF65-F5344CB8AC3E}">
        <p14:creationId xmlns:p14="http://schemas.microsoft.com/office/powerpoint/2010/main" val="3611027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706" y="335370"/>
            <a:ext cx="7589520" cy="6056907"/>
          </a:xfrm>
          <a:prstGeom prst="rect">
            <a:avLst/>
          </a:prstGeom>
        </p:spPr>
      </p:pic>
      <p:sp>
        <p:nvSpPr>
          <p:cNvPr id="2" name="Title 1"/>
          <p:cNvSpPr>
            <a:spLocks noGrp="1"/>
          </p:cNvSpPr>
          <p:nvPr>
            <p:ph type="title"/>
          </p:nvPr>
        </p:nvSpPr>
        <p:spPr>
          <a:xfrm>
            <a:off x="381000" y="243682"/>
            <a:ext cx="8458200" cy="365918"/>
          </a:xfrm>
        </p:spPr>
        <p:txBody>
          <a:bodyPr/>
          <a:lstStyle/>
          <a:p>
            <a:r>
              <a:rPr lang="en-US" dirty="0"/>
              <a:t>Wind Generation </a:t>
            </a:r>
            <a:r>
              <a:rPr lang="en-US" dirty="0" smtClean="0"/>
              <a:t>Capacity as of Dec 31</a:t>
            </a:r>
            <a:r>
              <a:rPr lang="en-US" baseline="30000" dirty="0" smtClean="0"/>
              <a:t>st</a:t>
            </a:r>
            <a:r>
              <a:rPr lang="en-US" dirty="0" smtClean="0"/>
              <a:t>, 2020</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sp>
        <p:nvSpPr>
          <p:cNvPr id="22" name="Arc 21"/>
          <p:cNvSpPr/>
          <p:nvPr/>
        </p:nvSpPr>
        <p:spPr>
          <a:xfrm rot="18660076">
            <a:off x="1746760" y="4742209"/>
            <a:ext cx="520262" cy="654269"/>
          </a:xfrm>
          <a:prstGeom prst="arc">
            <a:avLst>
              <a:gd name="adj1" fmla="val 15152169"/>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rot="19050320">
            <a:off x="2455917" y="4233409"/>
            <a:ext cx="520262" cy="654269"/>
          </a:xfrm>
          <a:prstGeom prst="arc">
            <a:avLst>
              <a:gd name="adj1" fmla="val 15152169"/>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rot="19489379">
            <a:off x="3781097" y="3212591"/>
            <a:ext cx="520262" cy="654269"/>
          </a:xfrm>
          <a:prstGeom prst="arc">
            <a:avLst>
              <a:gd name="adj1" fmla="val 15152169"/>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595079">
            <a:off x="3097341" y="3727347"/>
            <a:ext cx="520262" cy="654269"/>
          </a:xfrm>
          <a:prstGeom prst="arc">
            <a:avLst>
              <a:gd name="adj1" fmla="val 15152169"/>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345856" y="5090193"/>
            <a:ext cx="1370888" cy="369332"/>
          </a:xfrm>
          <a:prstGeom prst="rect">
            <a:avLst/>
          </a:prstGeom>
          <a:noFill/>
        </p:spPr>
        <p:txBody>
          <a:bodyPr wrap="none" rtlCol="0">
            <a:spAutoFit/>
          </a:bodyPr>
          <a:lstStyle/>
          <a:p>
            <a:r>
              <a:rPr lang="en-US" dirty="0" smtClean="0">
                <a:solidFill>
                  <a:srgbClr val="5B6770"/>
                </a:solidFill>
              </a:rPr>
              <a:t>+1,629 MW</a:t>
            </a:r>
            <a:endParaRPr lang="en-US" dirty="0">
              <a:solidFill>
                <a:srgbClr val="5B6770"/>
              </a:solidFill>
            </a:endParaRPr>
          </a:p>
        </p:txBody>
      </p:sp>
      <p:sp>
        <p:nvSpPr>
          <p:cNvPr id="29" name="TextBox 28"/>
          <p:cNvSpPr txBox="1"/>
          <p:nvPr/>
        </p:nvSpPr>
        <p:spPr>
          <a:xfrm>
            <a:off x="1091174" y="4400241"/>
            <a:ext cx="1360837" cy="369332"/>
          </a:xfrm>
          <a:prstGeom prst="rect">
            <a:avLst/>
          </a:prstGeom>
          <a:noFill/>
        </p:spPr>
        <p:txBody>
          <a:bodyPr wrap="square" rtlCol="0">
            <a:spAutoFit/>
          </a:bodyPr>
          <a:lstStyle/>
          <a:p>
            <a:r>
              <a:rPr lang="en-US" dirty="0" smtClean="0">
                <a:solidFill>
                  <a:srgbClr val="5B6770"/>
                </a:solidFill>
              </a:rPr>
              <a:t>+3,129 MW</a:t>
            </a:r>
            <a:endParaRPr lang="en-US" dirty="0">
              <a:solidFill>
                <a:srgbClr val="5B6770"/>
              </a:solidFill>
            </a:endParaRPr>
          </a:p>
        </p:txBody>
      </p:sp>
      <p:sp>
        <p:nvSpPr>
          <p:cNvPr id="30" name="TextBox 29"/>
          <p:cNvSpPr txBox="1"/>
          <p:nvPr/>
        </p:nvSpPr>
        <p:spPr>
          <a:xfrm>
            <a:off x="1969665" y="3895819"/>
            <a:ext cx="1370888" cy="369332"/>
          </a:xfrm>
          <a:prstGeom prst="rect">
            <a:avLst/>
          </a:prstGeom>
          <a:noFill/>
        </p:spPr>
        <p:txBody>
          <a:bodyPr wrap="none" rtlCol="0">
            <a:spAutoFit/>
          </a:bodyPr>
          <a:lstStyle/>
          <a:p>
            <a:r>
              <a:rPr lang="en-US" dirty="0" smtClean="0">
                <a:solidFill>
                  <a:srgbClr val="5B6770"/>
                </a:solidFill>
              </a:rPr>
              <a:t>+1,805 MW</a:t>
            </a:r>
            <a:endParaRPr lang="en-US" dirty="0">
              <a:solidFill>
                <a:srgbClr val="5B6770"/>
              </a:solidFill>
            </a:endParaRPr>
          </a:p>
        </p:txBody>
      </p:sp>
      <p:sp>
        <p:nvSpPr>
          <p:cNvPr id="31" name="TextBox 30"/>
          <p:cNvSpPr txBox="1"/>
          <p:nvPr/>
        </p:nvSpPr>
        <p:spPr>
          <a:xfrm>
            <a:off x="2671120" y="3423417"/>
            <a:ext cx="1697901" cy="369332"/>
          </a:xfrm>
          <a:prstGeom prst="rect">
            <a:avLst/>
          </a:prstGeom>
          <a:noFill/>
        </p:spPr>
        <p:txBody>
          <a:bodyPr wrap="none" rtlCol="0">
            <a:spAutoFit/>
          </a:bodyPr>
          <a:lstStyle/>
          <a:p>
            <a:r>
              <a:rPr lang="en-US" dirty="0" smtClean="0">
                <a:solidFill>
                  <a:srgbClr val="5B6770"/>
                </a:solidFill>
              </a:rPr>
              <a:t>+3,035</a:t>
            </a:r>
            <a:r>
              <a:rPr lang="en-US" dirty="0" smtClean="0">
                <a:solidFill>
                  <a:srgbClr val="00B0F0"/>
                </a:solidFill>
              </a:rPr>
              <a:t>+7 MW</a:t>
            </a:r>
            <a:endParaRPr lang="en-US" dirty="0">
              <a:solidFill>
                <a:srgbClr val="00B0F0"/>
              </a:solidFill>
            </a:endParaRPr>
          </a:p>
        </p:txBody>
      </p:sp>
      <p:sp>
        <p:nvSpPr>
          <p:cNvPr id="32" name="TextBox 31"/>
          <p:cNvSpPr txBox="1"/>
          <p:nvPr/>
        </p:nvSpPr>
        <p:spPr>
          <a:xfrm>
            <a:off x="3024196" y="2937170"/>
            <a:ext cx="2428870" cy="369332"/>
          </a:xfrm>
          <a:prstGeom prst="rect">
            <a:avLst/>
          </a:prstGeom>
          <a:noFill/>
        </p:spPr>
        <p:txBody>
          <a:bodyPr wrap="none" rtlCol="0">
            <a:spAutoFit/>
          </a:bodyPr>
          <a:lstStyle/>
          <a:p>
            <a:r>
              <a:rPr lang="en-US" dirty="0" smtClean="0">
                <a:solidFill>
                  <a:srgbClr val="5B6770"/>
                </a:solidFill>
              </a:rPr>
              <a:t>+1,079 MW</a:t>
            </a:r>
            <a:r>
              <a:rPr lang="en-US" dirty="0" smtClean="0">
                <a:solidFill>
                  <a:srgbClr val="00B0F0"/>
                </a:solidFill>
              </a:rPr>
              <a:t>+148 MW </a:t>
            </a:r>
            <a:endParaRPr lang="en-US" dirty="0">
              <a:solidFill>
                <a:srgbClr val="5B6770"/>
              </a:solidFill>
            </a:endParaRPr>
          </a:p>
        </p:txBody>
      </p:sp>
      <p:sp>
        <p:nvSpPr>
          <p:cNvPr id="33" name="TextBox 32"/>
          <p:cNvSpPr txBox="1"/>
          <p:nvPr/>
        </p:nvSpPr>
        <p:spPr>
          <a:xfrm>
            <a:off x="3226095" y="2418904"/>
            <a:ext cx="2621230" cy="369332"/>
          </a:xfrm>
          <a:prstGeom prst="rect">
            <a:avLst/>
          </a:prstGeom>
          <a:noFill/>
        </p:spPr>
        <p:txBody>
          <a:bodyPr wrap="none" rtlCol="0">
            <a:spAutoFit/>
          </a:bodyPr>
          <a:lstStyle/>
          <a:p>
            <a:r>
              <a:rPr lang="en-US" dirty="0" smtClean="0">
                <a:solidFill>
                  <a:srgbClr val="5B6770"/>
                </a:solidFill>
              </a:rPr>
              <a:t>+2,083 MW</a:t>
            </a:r>
            <a:r>
              <a:rPr lang="en-US" dirty="0" smtClean="0">
                <a:solidFill>
                  <a:srgbClr val="00B0F0"/>
                </a:solidFill>
              </a:rPr>
              <a:t>+1,999 </a:t>
            </a:r>
            <a:r>
              <a:rPr lang="en-US" dirty="0">
                <a:solidFill>
                  <a:srgbClr val="00B0F0"/>
                </a:solidFill>
              </a:rPr>
              <a:t>MW </a:t>
            </a:r>
            <a:endParaRPr lang="en-US" dirty="0">
              <a:solidFill>
                <a:srgbClr val="5B6770"/>
              </a:solidFill>
            </a:endParaRPr>
          </a:p>
        </p:txBody>
      </p:sp>
      <p:sp>
        <p:nvSpPr>
          <p:cNvPr id="18" name="Arc 17"/>
          <p:cNvSpPr/>
          <p:nvPr/>
        </p:nvSpPr>
        <p:spPr>
          <a:xfrm rot="18120073">
            <a:off x="851928" y="5339037"/>
            <a:ext cx="758369" cy="951929"/>
          </a:xfrm>
          <a:prstGeom prst="arc">
            <a:avLst>
              <a:gd name="adj1" fmla="val 15703943"/>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rot="19489379">
            <a:off x="4433031" y="2755390"/>
            <a:ext cx="520262" cy="654269"/>
          </a:xfrm>
          <a:prstGeom prst="arc">
            <a:avLst>
              <a:gd name="adj1" fmla="val 15152169"/>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9489379">
            <a:off x="4974894" y="2196585"/>
            <a:ext cx="520262" cy="654269"/>
          </a:xfrm>
          <a:prstGeom prst="arc">
            <a:avLst>
              <a:gd name="adj1" fmla="val 15152169"/>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3539362" y="1885504"/>
            <a:ext cx="2621230" cy="369332"/>
          </a:xfrm>
          <a:prstGeom prst="rect">
            <a:avLst/>
          </a:prstGeom>
          <a:noFill/>
        </p:spPr>
        <p:txBody>
          <a:bodyPr wrap="none" rtlCol="0">
            <a:spAutoFit/>
          </a:bodyPr>
          <a:lstStyle/>
          <a:p>
            <a:r>
              <a:rPr lang="en-US" dirty="0" smtClean="0">
                <a:solidFill>
                  <a:srgbClr val="5B6770"/>
                </a:solidFill>
              </a:rPr>
              <a:t>+1,261 MW</a:t>
            </a:r>
            <a:r>
              <a:rPr lang="en-US" dirty="0" smtClean="0">
                <a:solidFill>
                  <a:srgbClr val="00B0F0"/>
                </a:solidFill>
              </a:rPr>
              <a:t>+3,866 </a:t>
            </a:r>
            <a:r>
              <a:rPr lang="en-US" dirty="0">
                <a:solidFill>
                  <a:srgbClr val="00B0F0"/>
                </a:solidFill>
              </a:rPr>
              <a:t>MW </a:t>
            </a:r>
            <a:endParaRPr lang="en-US" dirty="0">
              <a:solidFill>
                <a:srgbClr val="5B6770"/>
              </a:solidFill>
            </a:endParaRPr>
          </a:p>
        </p:txBody>
      </p:sp>
      <p:sp>
        <p:nvSpPr>
          <p:cNvPr id="3" name="TextBox 2"/>
          <p:cNvSpPr txBox="1"/>
          <p:nvPr/>
        </p:nvSpPr>
        <p:spPr>
          <a:xfrm>
            <a:off x="304800" y="797169"/>
            <a:ext cx="5357446" cy="923330"/>
          </a:xfrm>
          <a:prstGeom prst="rect">
            <a:avLst/>
          </a:prstGeom>
          <a:noFill/>
        </p:spPr>
        <p:txBody>
          <a:bodyPr wrap="square" rtlCol="0">
            <a:spAutoFit/>
          </a:bodyPr>
          <a:lstStyle/>
          <a:p>
            <a:r>
              <a:rPr lang="en-US" i="1" dirty="0" smtClean="0">
                <a:solidFill>
                  <a:srgbClr val="5B6770"/>
                </a:solidFill>
              </a:rPr>
              <a:t>MW amounts in blue font are projects that are synchronized with ERCOT grid but not yet  approved for commercial operation. </a:t>
            </a:r>
            <a:endParaRPr lang="en-US" i="1" dirty="0">
              <a:solidFill>
                <a:srgbClr val="5B6770"/>
              </a:solidFill>
            </a:endParaRPr>
          </a:p>
        </p:txBody>
      </p:sp>
    </p:spTree>
    <p:extLst>
      <p:ext uri="{BB962C8B-B14F-4D97-AF65-F5344CB8AC3E}">
        <p14:creationId xmlns:p14="http://schemas.microsoft.com/office/powerpoint/2010/main" val="4168682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043" t="4119" r="7833" b="5796"/>
          <a:stretch/>
        </p:blipFill>
        <p:spPr>
          <a:xfrm>
            <a:off x="1456267" y="609597"/>
            <a:ext cx="7162799" cy="4275666"/>
          </a:xfrm>
          <a:prstGeom prst="rect">
            <a:avLst/>
          </a:prstGeom>
        </p:spPr>
      </p:pic>
      <p:sp>
        <p:nvSpPr>
          <p:cNvPr id="2" name="Title 1"/>
          <p:cNvSpPr>
            <a:spLocks noGrp="1"/>
          </p:cNvSpPr>
          <p:nvPr>
            <p:ph type="title"/>
          </p:nvPr>
        </p:nvSpPr>
        <p:spPr/>
        <p:txBody>
          <a:bodyPr/>
          <a:lstStyle/>
          <a:p>
            <a:r>
              <a:rPr lang="en-US" dirty="0"/>
              <a:t>ERCOT Inertia </a:t>
            </a:r>
            <a:r>
              <a:rPr lang="en-US" dirty="0" smtClean="0"/>
              <a:t>2013-2020</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6</a:t>
            </a:fld>
            <a:endParaRPr lang="en-US">
              <a:solidFill>
                <a:prstClr val="black">
                  <a:tint val="75000"/>
                </a:prstClr>
              </a:solidFill>
            </a:endParaRPr>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2569194004"/>
              </p:ext>
            </p:extLst>
          </p:nvPr>
        </p:nvGraphicFramePr>
        <p:xfrm>
          <a:off x="732740" y="4552202"/>
          <a:ext cx="7772399" cy="1789010"/>
        </p:xfrm>
        <a:graphic>
          <a:graphicData uri="http://schemas.openxmlformats.org/drawingml/2006/table">
            <a:tbl>
              <a:tblPr firstRow="1" firstCol="1" bandRow="1"/>
              <a:tblGrid>
                <a:gridCol w="1379334">
                  <a:extLst>
                    <a:ext uri="{9D8B030D-6E8A-4147-A177-3AD203B41FA5}">
                      <a16:colId xmlns="" xmlns:a16="http://schemas.microsoft.com/office/drawing/2014/main" val="20000"/>
                    </a:ext>
                  </a:extLst>
                </a:gridCol>
                <a:gridCol w="831074">
                  <a:extLst>
                    <a:ext uri="{9D8B030D-6E8A-4147-A177-3AD203B41FA5}">
                      <a16:colId xmlns="" xmlns:a16="http://schemas.microsoft.com/office/drawing/2014/main" val="20001"/>
                    </a:ext>
                  </a:extLst>
                </a:gridCol>
                <a:gridCol w="838516">
                  <a:extLst>
                    <a:ext uri="{9D8B030D-6E8A-4147-A177-3AD203B41FA5}">
                      <a16:colId xmlns="" xmlns:a16="http://schemas.microsoft.com/office/drawing/2014/main" val="20002"/>
                    </a:ext>
                  </a:extLst>
                </a:gridCol>
                <a:gridCol w="821150">
                  <a:extLst>
                    <a:ext uri="{9D8B030D-6E8A-4147-A177-3AD203B41FA5}">
                      <a16:colId xmlns="" xmlns:a16="http://schemas.microsoft.com/office/drawing/2014/main" val="20003"/>
                    </a:ext>
                  </a:extLst>
                </a:gridCol>
                <a:gridCol w="760370">
                  <a:extLst>
                    <a:ext uri="{9D8B030D-6E8A-4147-A177-3AD203B41FA5}">
                      <a16:colId xmlns="" xmlns:a16="http://schemas.microsoft.com/office/drawing/2014/main" val="20004"/>
                    </a:ext>
                  </a:extLst>
                </a:gridCol>
                <a:gridCol w="786418">
                  <a:extLst>
                    <a:ext uri="{9D8B030D-6E8A-4147-A177-3AD203B41FA5}">
                      <a16:colId xmlns="" xmlns:a16="http://schemas.microsoft.com/office/drawing/2014/main" val="20005"/>
                    </a:ext>
                  </a:extLst>
                </a:gridCol>
                <a:gridCol w="785179">
                  <a:extLst>
                    <a:ext uri="{9D8B030D-6E8A-4147-A177-3AD203B41FA5}">
                      <a16:colId xmlns="" xmlns:a16="http://schemas.microsoft.com/office/drawing/2014/main" val="20006"/>
                    </a:ext>
                  </a:extLst>
                </a:gridCol>
                <a:gridCol w="785179"/>
                <a:gridCol w="785179"/>
              </a:tblGrid>
              <a:tr h="639592">
                <a:tc>
                  <a:txBody>
                    <a:bodyPr/>
                    <a:lstStyle/>
                    <a:p>
                      <a:pPr marL="0" marR="0" algn="ctr">
                        <a:spcBef>
                          <a:spcPts val="240"/>
                        </a:spcBef>
                        <a:spcAft>
                          <a:spcPts val="240"/>
                        </a:spcAft>
                        <a:tabLst>
                          <a:tab pos="1355725" algn="l"/>
                        </a:tabLst>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Date and Time</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3/10</a:t>
                      </a: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r>
                      <a:b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b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3:00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2014</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3/30</a:t>
                      </a: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r>
                      <a:b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b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3:00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2015</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11/25</a:t>
                      </a:r>
                    </a:p>
                    <a:p>
                      <a:pPr marL="0" marR="0" algn="ctr">
                        <a:spcBef>
                          <a:spcPts val="0"/>
                        </a:spcBef>
                        <a:spcAft>
                          <a:spcPts val="0"/>
                        </a:spcAft>
                      </a:pPr>
                      <a:r>
                        <a:rPr lang="en-US" sz="10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4/10</a:t>
                      </a:r>
                    </a:p>
                    <a:p>
                      <a:pPr marL="0" marR="0" algn="ctr">
                        <a:spcBef>
                          <a:spcPts val="0"/>
                        </a:spcBef>
                        <a:spcAft>
                          <a:spcPts val="0"/>
                        </a:spcAft>
                      </a:pPr>
                      <a:r>
                        <a:rPr lang="en-US" sz="10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2:00 </a:t>
                      </a: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1355725" algn="l"/>
                        </a:tabLst>
                      </a:pPr>
                      <a:r>
                        <a:rPr lang="en-US" sz="1000"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10/27</a:t>
                      </a:r>
                    </a:p>
                    <a:p>
                      <a:pPr marL="0" marR="0" algn="ctr">
                        <a:spcBef>
                          <a:spcPts val="0"/>
                        </a:spcBef>
                        <a:spcAft>
                          <a:spcPts val="0"/>
                        </a:spcAft>
                        <a:tabLst>
                          <a:tab pos="1355725" algn="l"/>
                        </a:tabLst>
                      </a:pPr>
                      <a:r>
                        <a:rPr lang="en-US" sz="1000"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4:00 </a:t>
                      </a:r>
                      <a:r>
                        <a:rPr lang="en-US" sz="10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1000" kern="1200"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11/03</a:t>
                      </a:r>
                    </a:p>
                    <a:p>
                      <a:pPr marL="0" marR="0" algn="ctr" defTabSz="914400" rtl="0" eaLnBrk="1" latinLnBrk="0" hangingPunct="1">
                        <a:spcBef>
                          <a:spcPts val="0"/>
                        </a:spcBef>
                        <a:spcAft>
                          <a:spcPts val="0"/>
                        </a:spcAft>
                        <a:tabLst>
                          <a:tab pos="1355725" algn="l"/>
                        </a:tabLst>
                      </a:pPr>
                      <a:r>
                        <a:rPr lang="en-US" sz="1000" kern="1200"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3:30 </a:t>
                      </a: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1000" b="1" kern="1200"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2019</a:t>
                      </a:r>
                    </a:p>
                    <a:p>
                      <a:pPr marL="0" marR="0" algn="ctr" defTabSz="914400" rtl="0" eaLnBrk="1" latinLnBrk="0" hangingPunct="1">
                        <a:spcBef>
                          <a:spcPts val="0"/>
                        </a:spcBef>
                        <a:spcAft>
                          <a:spcPts val="0"/>
                        </a:spcAft>
                        <a:tabLst>
                          <a:tab pos="1355725" algn="l"/>
                        </a:tabLst>
                      </a:pPr>
                      <a:r>
                        <a:rPr lang="en-US" sz="1000" kern="1200"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3/27</a:t>
                      </a:r>
                    </a:p>
                    <a:p>
                      <a:pPr marL="0" marR="0" algn="ctr" defTabSz="914400" rtl="0" eaLnBrk="1" latinLnBrk="0" hangingPunct="1">
                        <a:spcBef>
                          <a:spcPts val="0"/>
                        </a:spcBef>
                        <a:spcAft>
                          <a:spcPts val="0"/>
                        </a:spcAft>
                        <a:tabLst>
                          <a:tab pos="1355725" algn="l"/>
                        </a:tabLst>
                      </a:pPr>
                      <a:r>
                        <a:rPr lang="en-US" sz="1000" kern="1200"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1:00 AM</a:t>
                      </a:r>
                      <a:endPar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1000" b="1" kern="1200"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2020 </a:t>
                      </a:r>
                    </a:p>
                    <a:p>
                      <a:pPr marL="0" marR="0" algn="ctr" defTabSz="914400" rtl="0" eaLnBrk="1" latinLnBrk="0" hangingPunct="1">
                        <a:spcBef>
                          <a:spcPts val="0"/>
                        </a:spcBef>
                        <a:spcAft>
                          <a:spcPts val="0"/>
                        </a:spcAft>
                        <a:tabLst>
                          <a:tab pos="1355725" algn="l"/>
                        </a:tabLst>
                      </a:pPr>
                      <a:r>
                        <a:rPr lang="en-US" sz="1000" kern="1200"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05/01</a:t>
                      </a:r>
                    </a:p>
                    <a:p>
                      <a:pPr marL="0" marR="0" algn="ctr" defTabSz="914400" rtl="0" eaLnBrk="1" latinLnBrk="0" hangingPunct="1">
                        <a:spcBef>
                          <a:spcPts val="0"/>
                        </a:spcBef>
                        <a:spcAft>
                          <a:spcPts val="0"/>
                        </a:spcAft>
                        <a:tabLst>
                          <a:tab pos="1355725" algn="l"/>
                        </a:tabLst>
                      </a:pPr>
                      <a:r>
                        <a:rPr lang="en-US" sz="1000" kern="1200"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extLst>
                  <a:ext uri="{0D108BD9-81ED-4DB2-BD59-A6C34878D82A}">
                    <a16:rowId xmlns="" xmlns:a16="http://schemas.microsoft.com/office/drawing/2014/main" val="10000"/>
                  </a:ext>
                </a:extLst>
              </a:tr>
              <a:tr h="308463">
                <a:tc>
                  <a:txBody>
                    <a:bodyPr/>
                    <a:lstStyle/>
                    <a:p>
                      <a:pPr marL="0" marR="0" algn="ctr">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Min synch. Inertia (GW*s)</a:t>
                      </a:r>
                      <a:endParaRPr lang="en-US" sz="1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132</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135</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152</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143</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128.8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smtClean="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134.5</a:t>
                      </a:r>
                      <a:endPar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smtClean="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131.1</a:t>
                      </a:r>
                      <a:endPar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 xmlns:a16="http://schemas.microsoft.com/office/drawing/2014/main" val="10001"/>
                  </a:ext>
                </a:extLst>
              </a:tr>
              <a:tr h="345185">
                <a:tc>
                  <a:txBody>
                    <a:bodyPr/>
                    <a:lstStyle/>
                    <a:p>
                      <a:pPr marL="0" marR="0" algn="ctr">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System load at minimum synch. Inertia (MW)</a:t>
                      </a:r>
                      <a:endParaRPr lang="en-US" sz="1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24,726</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24,540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27,190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27,831</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28,425</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28,397</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smtClean="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29,883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smtClean="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30,679</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extLst>
                  <a:ext uri="{0D108BD9-81ED-4DB2-BD59-A6C34878D82A}">
                    <a16:rowId xmlns="" xmlns:a16="http://schemas.microsoft.com/office/drawing/2014/main" val="10002"/>
                  </a:ext>
                </a:extLst>
              </a:tr>
              <a:tr h="3837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Non-synch. Gen. in % of System Load</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31</a:t>
                      </a:r>
                      <a:endParaRPr lang="en-US" sz="1200" b="1">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34</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42</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a:solidFill>
                            <a:srgbClr val="5B6770"/>
                          </a:solidFill>
                          <a:effectLst/>
                          <a:latin typeface="Arial" panose="020B0604020202020204" pitchFamily="34" charset="0"/>
                          <a:ea typeface="Calibri" panose="020F0502020204030204" pitchFamily="34" charset="0"/>
                          <a:cs typeface="Times New Roman" panose="02020603050405020304" pitchFamily="18" charset="0"/>
                        </a:rPr>
                        <a:t>47</a:t>
                      </a:r>
                      <a:endParaRPr lang="en-US" sz="1100" b="1">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Arial Unicode MS" panose="020B0604020202020204" pitchFamily="34" charset="-128"/>
                          <a:cs typeface="Times New Roman" panose="02020603050405020304" pitchFamily="18" charset="0"/>
                        </a:rPr>
                        <a:t>54</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smtClean="0">
                          <a:solidFill>
                            <a:srgbClr val="5B6770"/>
                          </a:solidFill>
                          <a:effectLst/>
                          <a:latin typeface="Arial" panose="020B0604020202020204" pitchFamily="34" charset="0"/>
                          <a:ea typeface="Arial Unicode MS" panose="020B0604020202020204" pitchFamily="34" charset="-128"/>
                          <a:cs typeface="Times New Roman" panose="02020603050405020304" pitchFamily="18" charset="0"/>
                        </a:rPr>
                        <a:t>53</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smtClean="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smtClean="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57</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 xmlns:a16="http://schemas.microsoft.com/office/drawing/2014/main" val="10003"/>
                  </a:ext>
                </a:extLst>
              </a:tr>
            </a:tbl>
          </a:graphicData>
        </a:graphic>
      </p:graphicFrame>
      <p:sp>
        <p:nvSpPr>
          <p:cNvPr id="5" name="Oval 4"/>
          <p:cNvSpPr/>
          <p:nvPr/>
        </p:nvSpPr>
        <p:spPr>
          <a:xfrm>
            <a:off x="6356505" y="5176998"/>
            <a:ext cx="387705" cy="2779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613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 2013-2020 (sorted from lowest to highest)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7</a:t>
            </a:fld>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726830" y="1266092"/>
            <a:ext cx="7362093" cy="5065646"/>
          </a:xfrm>
          <a:prstGeom prst="rect">
            <a:avLst/>
          </a:prstGeom>
        </p:spPr>
      </p:pic>
      <p:sp>
        <p:nvSpPr>
          <p:cNvPr id="6" name="TextBox 5"/>
          <p:cNvSpPr txBox="1"/>
          <p:nvPr/>
        </p:nvSpPr>
        <p:spPr>
          <a:xfrm>
            <a:off x="2473016" y="1513315"/>
            <a:ext cx="4447268" cy="307777"/>
          </a:xfrm>
          <a:prstGeom prst="rect">
            <a:avLst/>
          </a:prstGeom>
          <a:noFill/>
        </p:spPr>
        <p:txBody>
          <a:bodyPr wrap="square" rtlCol="0">
            <a:spAutoFit/>
          </a:bodyPr>
          <a:lstStyle/>
          <a:p>
            <a:r>
              <a:rPr lang="en-US" sz="1400" b="1" dirty="0" smtClean="0">
                <a:solidFill>
                  <a:srgbClr val="5B6770"/>
                </a:solidFill>
              </a:rPr>
              <a:t>Zooming on lower inertia hours</a:t>
            </a:r>
            <a:endParaRPr lang="en-US" sz="1400" b="1" dirty="0">
              <a:solidFill>
                <a:srgbClr val="5B6770"/>
              </a:solidFill>
            </a:endParaRPr>
          </a:p>
        </p:txBody>
      </p:sp>
      <p:sp>
        <p:nvSpPr>
          <p:cNvPr id="7" name="Rectangle 6"/>
          <p:cNvSpPr/>
          <p:nvPr/>
        </p:nvSpPr>
        <p:spPr>
          <a:xfrm>
            <a:off x="2806848" y="3941697"/>
            <a:ext cx="4800252" cy="523220"/>
          </a:xfrm>
          <a:prstGeom prst="rect">
            <a:avLst/>
          </a:prstGeom>
        </p:spPr>
        <p:txBody>
          <a:bodyPr wrap="square">
            <a:spAutoFit/>
          </a:bodyPr>
          <a:lstStyle/>
          <a:p>
            <a:r>
              <a:rPr lang="en-US" sz="1400" i="1" dirty="0">
                <a:solidFill>
                  <a:srgbClr val="5B6770"/>
                </a:solidFill>
              </a:rPr>
              <a:t>2015 inertia was higher </a:t>
            </a:r>
            <a:r>
              <a:rPr lang="en-US" sz="1400" i="1" dirty="0" smtClean="0">
                <a:solidFill>
                  <a:srgbClr val="5B6770"/>
                </a:solidFill>
              </a:rPr>
              <a:t>due </a:t>
            </a:r>
            <a:r>
              <a:rPr lang="en-US" sz="1400" i="1" dirty="0">
                <a:solidFill>
                  <a:srgbClr val="5B6770"/>
                </a:solidFill>
              </a:rPr>
              <a:t>to low gas price, and low </a:t>
            </a:r>
            <a:r>
              <a:rPr lang="en-US" sz="1400" i="1" dirty="0" smtClean="0">
                <a:solidFill>
                  <a:srgbClr val="5B6770"/>
                </a:solidFill>
              </a:rPr>
              <a:t>wind (not included here)</a:t>
            </a:r>
            <a:endParaRPr lang="en-US" sz="1400" i="1" dirty="0">
              <a:solidFill>
                <a:srgbClr val="5B6770"/>
              </a:solidFill>
            </a:endParaRPr>
          </a:p>
        </p:txBody>
      </p:sp>
    </p:spTree>
    <p:extLst>
      <p:ext uri="{BB962C8B-B14F-4D97-AF65-F5344CB8AC3E}">
        <p14:creationId xmlns:p14="http://schemas.microsoft.com/office/powerpoint/2010/main" val="387384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Net-load 2013-2020 (sorted from lowest to highest)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8</a:t>
            </a:fld>
            <a:endParaRPr lang="en-US">
              <a:solidFill>
                <a:prstClr val="black">
                  <a:tint val="75000"/>
                </a:prstClr>
              </a:solidFill>
            </a:endParaRPr>
          </a:p>
        </p:txBody>
      </p:sp>
      <p:pic>
        <p:nvPicPr>
          <p:cNvPr id="5" name="Picture 4"/>
          <p:cNvPicPr>
            <a:picLocks noChangeAspect="1"/>
          </p:cNvPicPr>
          <p:nvPr/>
        </p:nvPicPr>
        <p:blipFill>
          <a:blip r:embed="rId3"/>
          <a:stretch>
            <a:fillRect/>
          </a:stretch>
        </p:blipFill>
        <p:spPr>
          <a:xfrm>
            <a:off x="403208" y="1676400"/>
            <a:ext cx="7568484" cy="4599906"/>
          </a:xfrm>
          <a:prstGeom prst="rect">
            <a:avLst/>
          </a:prstGeom>
        </p:spPr>
      </p:pic>
    </p:spTree>
    <p:extLst>
      <p:ext uri="{BB962C8B-B14F-4D97-AF65-F5344CB8AC3E}">
        <p14:creationId xmlns:p14="http://schemas.microsoft.com/office/powerpoint/2010/main" val="3042308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141051" y="1090246"/>
            <a:ext cx="7096359" cy="5400596"/>
          </a:xfrm>
          <a:prstGeom prst="rect">
            <a:avLst/>
          </a:prstGeom>
        </p:spPr>
      </p:pic>
      <p:sp>
        <p:nvSpPr>
          <p:cNvPr id="2" name="Title 1"/>
          <p:cNvSpPr>
            <a:spLocks noGrp="1"/>
          </p:cNvSpPr>
          <p:nvPr>
            <p:ph type="title"/>
          </p:nvPr>
        </p:nvSpPr>
        <p:spPr/>
        <p:txBody>
          <a:bodyPr/>
          <a:lstStyle/>
          <a:p>
            <a:r>
              <a:rPr lang="en-US" dirty="0"/>
              <a:t>Relative Wind </a:t>
            </a:r>
            <a:r>
              <a:rPr lang="en-US" dirty="0" smtClean="0"/>
              <a:t>Production 2013-2020 (sorted from lowest to highest and zoomed)</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9</a:t>
            </a:fld>
            <a:endParaRPr lang="en-US">
              <a:solidFill>
                <a:prstClr val="black">
                  <a:tint val="75000"/>
                </a:prstClr>
              </a:solidFill>
            </a:endParaRPr>
          </a:p>
        </p:txBody>
      </p:sp>
      <p:sp>
        <p:nvSpPr>
          <p:cNvPr id="9" name="TextBox 8"/>
          <p:cNvSpPr txBox="1"/>
          <p:nvPr/>
        </p:nvSpPr>
        <p:spPr>
          <a:xfrm>
            <a:off x="2199038" y="2129431"/>
            <a:ext cx="4382815" cy="2031325"/>
          </a:xfrm>
          <a:prstGeom prst="rect">
            <a:avLst/>
          </a:prstGeom>
          <a:noFill/>
        </p:spPr>
        <p:txBody>
          <a:bodyPr wrap="square" rtlCol="0">
            <a:spAutoFit/>
          </a:bodyPr>
          <a:lstStyle/>
          <a:p>
            <a:r>
              <a:rPr lang="en-US" i="1" dirty="0" smtClean="0">
                <a:solidFill>
                  <a:srgbClr val="5B6770"/>
                </a:solidFill>
              </a:rPr>
              <a:t>Actual hourly wind power production is normalized by installed capacity at the time and ordered from lowest to highest level for each year to compare how “productive” each year was. </a:t>
            </a:r>
          </a:p>
          <a:p>
            <a:endParaRPr lang="en-US" i="1" dirty="0">
              <a:solidFill>
                <a:srgbClr val="5B6770"/>
              </a:solidFill>
            </a:endParaRPr>
          </a:p>
          <a:p>
            <a:endParaRPr lang="en-US" dirty="0">
              <a:solidFill>
                <a:srgbClr val="5B6770"/>
              </a:solidFill>
            </a:endParaRPr>
          </a:p>
        </p:txBody>
      </p:sp>
    </p:spTree>
    <p:extLst>
      <p:ext uri="{BB962C8B-B14F-4D97-AF65-F5344CB8AC3E}">
        <p14:creationId xmlns:p14="http://schemas.microsoft.com/office/powerpoint/2010/main" val="1715995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24238</TotalTime>
  <Words>1023</Words>
  <Application>Microsoft Office PowerPoint</Application>
  <PresentationFormat>On-screen Show (4:3)</PresentationFormat>
  <Paragraphs>162</Paragraphs>
  <Slides>18</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 Unicode MS</vt:lpstr>
      <vt:lpstr>Arial</vt:lpstr>
      <vt:lpstr>Calibri</vt:lpstr>
      <vt:lpstr>Cambria</vt:lpstr>
      <vt:lpstr>Cambria Math</vt:lpstr>
      <vt:lpstr>Helvetica</vt:lpstr>
      <vt:lpstr>Symbol</vt:lpstr>
      <vt:lpstr>Times New Roman</vt:lpstr>
      <vt:lpstr>1_Custom Design</vt:lpstr>
      <vt:lpstr>1_Office Theme</vt:lpstr>
      <vt:lpstr>PowerPoint Presentation</vt:lpstr>
      <vt:lpstr>Effect of Synchronous Inertia on System Frequency</vt:lpstr>
      <vt:lpstr>Inertia Calculation</vt:lpstr>
      <vt:lpstr>Inertia Monitoring in Real-Time and Forecasting </vt:lpstr>
      <vt:lpstr>Wind Generation Capacity as of Dec 31st, 2020</vt:lpstr>
      <vt:lpstr>ERCOT Inertia 2013-2020</vt:lpstr>
      <vt:lpstr>Inertia 2013-2020 (sorted from lowest to highest) </vt:lpstr>
      <vt:lpstr>Net-load 2013-2020 (sorted from lowest to highest)</vt:lpstr>
      <vt:lpstr>Relative Wind Production 2013-2020 (sorted from lowest to highest and zoomed)</vt:lpstr>
      <vt:lpstr>Curtailments</vt:lpstr>
      <vt:lpstr>Natural Gas Prices</vt:lpstr>
      <vt:lpstr>Coal vs Combined Cycle Interplay</vt:lpstr>
      <vt:lpstr>Synchronous Generation Retirements, Mothballing and Additions</vt:lpstr>
      <vt:lpstr>PUN Inertia</vt:lpstr>
      <vt:lpstr>Inertia by Unit Type during Minimum Inertia Hour in Each Year</vt:lpstr>
      <vt:lpstr>Summary</vt:lpstr>
      <vt:lpstr>Thank you! Questions?</vt:lpstr>
      <vt:lpstr>Load Duration Curves (2013-2020)</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Matevosjana, Julia</dc:creator>
  <cp:lastModifiedBy>Matevosyan, Julia</cp:lastModifiedBy>
  <cp:revision>132</cp:revision>
  <dcterms:created xsi:type="dcterms:W3CDTF">2019-12-03T17:24:44Z</dcterms:created>
  <dcterms:modified xsi:type="dcterms:W3CDTF">2021-01-11T19:27:17Z</dcterms:modified>
</cp:coreProperties>
</file>