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</a:t>
            </a:r>
            <a:r>
              <a:rPr lang="en-US" b="1" dirty="0" smtClean="0">
                <a:solidFill>
                  <a:srgbClr val="000000"/>
                </a:solidFill>
              </a:rPr>
              <a:t>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12/13/2020 Planned </a:t>
            </a:r>
            <a:r>
              <a:rPr lang="en-US" sz="1600" dirty="0"/>
              <a:t>m</a:t>
            </a:r>
            <a:r>
              <a:rPr lang="en-US" sz="1600" dirty="0" smtClean="0"/>
              <a:t>aintenance completed at 12:17 CPT.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2020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12/18/2020 Unplanned system maintenance </a:t>
            </a:r>
            <a:r>
              <a:rPr lang="en-US" sz="1600" dirty="0" smtClean="0"/>
              <a:t>9:00 </a:t>
            </a:r>
            <a:r>
              <a:rPr lang="en-US" sz="1600" dirty="0"/>
              <a:t>– 14:00 CPT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431" y="3200399"/>
            <a:ext cx="8934569" cy="2971801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132719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QueryList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6366</TotalTime>
  <Words>118</Words>
  <Application>Microsoft Office PowerPoint</Application>
  <PresentationFormat>On-screen Show (4:3)</PresentationFormat>
  <Paragraphs>54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198</cp:revision>
  <cp:lastPrinted>2019-05-06T20:09:17Z</cp:lastPrinted>
  <dcterms:created xsi:type="dcterms:W3CDTF">2016-01-21T15:20:31Z</dcterms:created>
  <dcterms:modified xsi:type="dcterms:W3CDTF">2021-01-12T02:45:32Z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