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01</a:t>
            </a:r>
            <a:r>
              <a:rPr lang="en-US" sz="2000" b="1" dirty="0" smtClean="0"/>
              <a:t>/08/2021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</a:t>
            </a:r>
            <a:r>
              <a:rPr lang="en-US" dirty="0" smtClean="0"/>
              <a:t>1/12/2021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2531"/>
              </p:ext>
            </p:extLst>
          </p:nvPr>
        </p:nvGraphicFramePr>
        <p:xfrm>
          <a:off x="380994" y="914409"/>
          <a:ext cx="8382000" cy="5105396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377,254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321,399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October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October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44333"/>
              </p:ext>
            </p:extLst>
          </p:nvPr>
        </p:nvGraphicFramePr>
        <p:xfrm>
          <a:off x="2158999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31256"/>
              </p:ext>
            </p:extLst>
          </p:nvPr>
        </p:nvGraphicFramePr>
        <p:xfrm>
          <a:off x="4152899" y="529589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9" y="529589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444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5035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0626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2589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9506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77200" y="259456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1411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14608</TotalTime>
  <Words>1107</Words>
  <Application>Microsoft Office PowerPoint</Application>
  <PresentationFormat>On-screen Show (4:3)</PresentationFormat>
  <Paragraphs>359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October 2020 - IAG/IAL Statistics</vt:lpstr>
      <vt:lpstr>Top 10 - October 2020 - IAG/IAL % Greater Than 1% of Enrollments With number of months Greater Than 1%  </vt:lpstr>
      <vt:lpstr>Top 10 - 12 Month Average IAG/IAL % Greater Than 1% of Enrollments thru October 2020 With number of months Greater Than 1% </vt:lpstr>
      <vt:lpstr>Explanation of IAG/IAL Slides Data</vt:lpstr>
      <vt:lpstr>Explanation of IAG/IAL Slides Data (Cont)</vt:lpstr>
      <vt:lpstr>Top - 12 Month Average Rescission % Greater Than 1% of Switches thru October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368</cp:revision>
  <cp:lastPrinted>2016-01-21T20:53:15Z</cp:lastPrinted>
  <dcterms:created xsi:type="dcterms:W3CDTF">2016-01-21T15:20:31Z</dcterms:created>
  <dcterms:modified xsi:type="dcterms:W3CDTF">2021-01-08T16:32:34Z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