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5" r:id="rId9"/>
    <p:sldId id="28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5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7" d="100"/>
          <a:sy n="107" d="100"/>
        </p:scale>
        <p:origin x="90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0221</a:t>
            </a:r>
            <a:r>
              <a:rPr lang="en-US" dirty="0" smtClean="0"/>
              <a:t> </a:t>
            </a:r>
            <a:r>
              <a:rPr lang="en-US" dirty="0" smtClean="0"/>
              <a:t>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2751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Flight </a:t>
            </a:r>
            <a:r>
              <a:rPr lang="en-US" sz="2000" dirty="0" smtClean="0"/>
              <a:t>0221 </a:t>
            </a:r>
            <a:r>
              <a:rPr lang="en-US" sz="2000" dirty="0"/>
              <a:t>Application deadline </a:t>
            </a:r>
            <a:r>
              <a:rPr lang="en-US" sz="2000" dirty="0" smtClean="0"/>
              <a:t>was </a:t>
            </a:r>
            <a:r>
              <a:rPr lang="en-US" sz="2000" dirty="0" smtClean="0"/>
              <a:t>01/06/21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</a:t>
            </a:r>
            <a:r>
              <a:rPr lang="en-US" sz="2000" dirty="0" smtClean="0"/>
              <a:t>0221 </a:t>
            </a:r>
            <a:r>
              <a:rPr lang="en-US" sz="2000" dirty="0"/>
              <a:t>signup deadline </a:t>
            </a:r>
            <a:r>
              <a:rPr lang="en-US" sz="2000" dirty="0"/>
              <a:t>i</a:t>
            </a:r>
            <a:r>
              <a:rPr lang="en-US" sz="2000" dirty="0" smtClean="0"/>
              <a:t>s 01/27/21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</a:t>
            </a:r>
            <a:r>
              <a:rPr lang="en-US" sz="2000" dirty="0" smtClean="0"/>
              <a:t>begins </a:t>
            </a:r>
            <a:r>
              <a:rPr lang="en-US" sz="2000" dirty="0"/>
              <a:t>on </a:t>
            </a:r>
            <a:r>
              <a:rPr lang="en-US" sz="2000" dirty="0" smtClean="0"/>
              <a:t>02/02/21</a:t>
            </a:r>
            <a:endParaRPr lang="en-US" sz="2000" dirty="0"/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</a:t>
            </a:r>
            <a:r>
              <a:rPr lang="en-US" sz="2000" dirty="0" smtClean="0">
                <a:solidFill>
                  <a:prstClr val="black"/>
                </a:solidFill>
              </a:rPr>
              <a:t>02</a:t>
            </a:r>
            <a:r>
              <a:rPr lang="en-US" sz="2000" dirty="0" smtClean="0">
                <a:solidFill>
                  <a:prstClr val="black"/>
                </a:solidFill>
              </a:rPr>
              <a:t>/22/21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0221 </a:t>
            </a:r>
            <a:r>
              <a:rPr lang="en-US" sz="2000" dirty="0">
                <a:solidFill>
                  <a:prstClr val="black"/>
                </a:solidFill>
              </a:rPr>
              <a:t>is scheduled to conclude on </a:t>
            </a:r>
            <a:r>
              <a:rPr lang="en-US" sz="2000" dirty="0" smtClean="0">
                <a:solidFill>
                  <a:prstClr val="black"/>
                </a:solidFill>
              </a:rPr>
              <a:t>03</a:t>
            </a:r>
            <a:r>
              <a:rPr lang="en-US" sz="2000" dirty="0" smtClean="0">
                <a:solidFill>
                  <a:prstClr val="black"/>
                </a:solidFill>
              </a:rPr>
              <a:t>/05/21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</a:t>
            </a:r>
            <a:r>
              <a:rPr lang="en-US" sz="2000" dirty="0" smtClean="0">
                <a:solidFill>
                  <a:prstClr val="black"/>
                </a:solidFill>
              </a:rPr>
              <a:t>03/12/21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01/12/21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0221</a:t>
            </a:r>
            <a:r>
              <a:rPr lang="en-US" dirty="0" smtClean="0"/>
              <a:t> </a:t>
            </a:r>
            <a:r>
              <a:rPr lang="en-US" dirty="0" smtClean="0"/>
              <a:t>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247" y="1391164"/>
            <a:ext cx="8534400" cy="3505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13 </a:t>
            </a:r>
            <a:r>
              <a:rPr lang="en-US" sz="2000" dirty="0">
                <a:solidFill>
                  <a:prstClr val="black"/>
                </a:solidFill>
              </a:rPr>
              <a:t>New </a:t>
            </a:r>
            <a:r>
              <a:rPr lang="en-US" sz="2000" dirty="0" smtClean="0">
                <a:solidFill>
                  <a:prstClr val="black"/>
                </a:solidFill>
              </a:rPr>
              <a:t>CRs </a:t>
            </a:r>
            <a:r>
              <a:rPr lang="en-US" sz="2000" dirty="0" smtClean="0">
                <a:solidFill>
                  <a:prstClr val="black"/>
                </a:solidFill>
              </a:rPr>
              <a:t>have applied for testing as of 01/08/2021 including </a:t>
            </a:r>
            <a:r>
              <a:rPr lang="en-US" sz="2000" dirty="0">
                <a:solidFill>
                  <a:prstClr val="black"/>
                </a:solidFill>
              </a:rPr>
              <a:t>8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DUNS+4 </a:t>
            </a:r>
            <a:r>
              <a:rPr lang="en-US" sz="2000" dirty="0" smtClean="0">
                <a:solidFill>
                  <a:prstClr val="black"/>
                </a:solidFill>
              </a:rPr>
              <a:t>CRs</a:t>
            </a:r>
            <a:endParaRPr lang="en-US" sz="2000" dirty="0">
              <a:solidFill>
                <a:prstClr val="black"/>
              </a:solidFill>
            </a:endParaRPr>
          </a:p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>
              <a:solidFill>
                <a:prstClr val="black"/>
              </a:solidFill>
            </a:endParaRPr>
          </a:p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 smtClean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01/12/21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5791</TotalTime>
  <Words>70</Words>
  <Application>Microsoft Office PowerPoint</Application>
  <PresentationFormat>On-screen Show (4:3)</PresentationFormat>
  <Paragraphs>18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0221 Preview</vt:lpstr>
      <vt:lpstr>Flight 0221 Details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183</cp:revision>
  <cp:lastPrinted>2016-01-21T20:53:15Z</cp:lastPrinted>
  <dcterms:created xsi:type="dcterms:W3CDTF">2016-01-21T15:20:31Z</dcterms:created>
  <dcterms:modified xsi:type="dcterms:W3CDTF">2021-01-08T16:42:43Z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