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6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1/11/2021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1/11/2021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1/11/2021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1/11/2021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50000"/>
              <a:lumOff val="5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1/11/2021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20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8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0" name="Rectangle 136">
            <a:extLst>
              <a:ext uri="{FF2B5EF4-FFF2-40B4-BE49-F238E27FC236}">
                <a16:creationId xmlns:a16="http://schemas.microsoft.com/office/drawing/2014/main" id="{9510E9C3-4068-479D-8139-8DA3EE73C7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Logo, icon&#10;&#10;Description automatically generated">
            <a:extLst>
              <a:ext uri="{FF2B5EF4-FFF2-40B4-BE49-F238E27FC236}">
                <a16:creationId xmlns:a16="http://schemas.microsoft.com/office/drawing/2014/main" id="{5DDB938E-AC8C-4E2F-A3CC-FF596E6FD5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52" r="9092" b="30494"/>
          <a:stretch/>
        </p:blipFill>
        <p:spPr bwMode="auto">
          <a:xfrm>
            <a:off x="20" y="-1"/>
            <a:ext cx="121889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1" name="Rectangle 138">
            <a:extLst>
              <a:ext uri="{FF2B5EF4-FFF2-40B4-BE49-F238E27FC236}">
                <a16:creationId xmlns:a16="http://schemas.microsoft.com/office/drawing/2014/main" id="{DEACCD8D-8694-4BDB-920E-1D2F9D790F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C079D8-8253-4B01-A2E8-0CDE0484DD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TEXAS SET 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UPDATE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E84E36-75BF-46C7-AF26-A16FAB3A10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>
            <a:normAutofit/>
          </a:bodyPr>
          <a:lstStyle/>
          <a:p>
            <a:r>
              <a:rPr lang="en-US" dirty="0"/>
              <a:t>RMS</a:t>
            </a:r>
          </a:p>
          <a:p>
            <a:r>
              <a:rPr lang="en-US" dirty="0"/>
              <a:t>January 12, 2021</a:t>
            </a: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8EAC92BE-B6D1-479A-AA4C-3EEFFBE47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45950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EF949080-C564-455E-AD9E-7EF6F0BC10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82572" y="1238192"/>
            <a:ext cx="5046662" cy="513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4A48EDED-9C16-4911-A57E-95675E5FF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3236" y="771321"/>
            <a:ext cx="7976517" cy="51212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ytona" panose="020B0604030500040204" pitchFamily="34" charset="0"/>
            </a:endParaRPr>
          </a:p>
          <a:p>
            <a:pPr marL="0" indent="0">
              <a:buNone/>
            </a:pPr>
            <a:r>
              <a:rPr 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ytona" panose="020B0604030500040204" pitchFamily="34" charset="0"/>
              </a:rPr>
              <a:t>December Meeting</a:t>
            </a:r>
          </a:p>
          <a:p>
            <a:r>
              <a:rPr lang="en-US" sz="3600" dirty="0">
                <a:solidFill>
                  <a:schemeClr val="bg1"/>
                </a:solidFill>
                <a:latin typeface="Daytona" panose="020B0604030500040204" pitchFamily="34" charset="0"/>
              </a:rPr>
              <a:t>Goals &amp; Accomplishments</a:t>
            </a:r>
          </a:p>
          <a:p>
            <a:pPr marL="0" indent="0">
              <a:buNone/>
            </a:pPr>
            <a:endParaRPr lang="en-US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ytona" panose="020B0604030500040204" pitchFamily="34" charset="0"/>
            </a:endParaRPr>
          </a:p>
          <a:p>
            <a:pPr marL="0" indent="0">
              <a:buNone/>
            </a:pPr>
            <a:r>
              <a:rPr 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ytona" panose="020B0604030500040204" pitchFamily="34" charset="0"/>
              </a:rPr>
              <a:t>Next Meeting</a:t>
            </a:r>
            <a:endParaRPr lang="en-US" sz="4000" dirty="0">
              <a:solidFill>
                <a:schemeClr val="tx1"/>
              </a:solidFill>
              <a:latin typeface="Daytona" panose="020B0604030500040204" pitchFamily="34" charset="0"/>
            </a:endParaRPr>
          </a:p>
          <a:p>
            <a:r>
              <a:rPr lang="en-US" sz="3600" dirty="0">
                <a:solidFill>
                  <a:schemeClr val="bg1"/>
                </a:solidFill>
                <a:latin typeface="Daytona" panose="020B0604030500040204" pitchFamily="34" charset="0"/>
              </a:rPr>
              <a:t>January 2021</a:t>
            </a:r>
          </a:p>
          <a:p>
            <a:pPr lvl="2"/>
            <a:r>
              <a:rPr lang="en-US" sz="3600" dirty="0">
                <a:solidFill>
                  <a:schemeClr val="bg1"/>
                </a:solidFill>
                <a:latin typeface="Daytona" panose="020B0604030500040204" pitchFamily="34" charset="0"/>
              </a:rPr>
              <a:t>Officer Elections</a:t>
            </a:r>
          </a:p>
          <a:p>
            <a:pPr lvl="2"/>
            <a:r>
              <a:rPr lang="en-US" sz="3600" dirty="0">
                <a:solidFill>
                  <a:schemeClr val="bg1"/>
                </a:solidFill>
                <a:latin typeface="Daytona" panose="020B0604030500040204" pitchFamily="34" charset="0"/>
              </a:rPr>
              <a:t>5.0 Change Controls</a:t>
            </a:r>
          </a:p>
          <a:p>
            <a:pPr lvl="2"/>
            <a:r>
              <a:rPr lang="en-US" sz="3600" dirty="0">
                <a:solidFill>
                  <a:schemeClr val="bg1"/>
                </a:solidFill>
                <a:latin typeface="Daytona" panose="020B0604030500040204" pitchFamily="34" charset="0"/>
              </a:rPr>
              <a:t>Review 814_28 and 650_02 </a:t>
            </a:r>
            <a:r>
              <a:rPr lang="en-US" sz="3600" dirty="0" err="1">
                <a:solidFill>
                  <a:schemeClr val="bg1"/>
                </a:solidFill>
                <a:latin typeface="Daytona" panose="020B0604030500040204" pitchFamily="34" charset="0"/>
              </a:rPr>
              <a:t>UnEx</a:t>
            </a:r>
            <a:r>
              <a:rPr lang="en-US" sz="3600" dirty="0">
                <a:solidFill>
                  <a:schemeClr val="bg1"/>
                </a:solidFill>
                <a:latin typeface="Daytona" panose="020B0604030500040204" pitchFamily="34" charset="0"/>
              </a:rPr>
              <a:t> Codes</a:t>
            </a:r>
          </a:p>
          <a:p>
            <a:pPr lvl="3"/>
            <a:endParaRPr lang="en-US" sz="3600" dirty="0">
              <a:solidFill>
                <a:schemeClr val="bg1"/>
              </a:solidFill>
              <a:latin typeface="Daytona" panose="020B0604030500040204" pitchFamily="34" charset="0"/>
            </a:endParaRPr>
          </a:p>
          <a:p>
            <a:pPr marL="0" indent="0">
              <a:buNone/>
            </a:pPr>
            <a:endParaRPr lang="en-US" sz="3600" dirty="0">
              <a:solidFill>
                <a:schemeClr val="bg1"/>
              </a:solidFill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813676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Custom 3">
      <a:dk1>
        <a:srgbClr val="FFFFFF"/>
      </a:dk1>
      <a:lt1>
        <a:srgbClr val="C00000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9935E573-C197-41A8-BCA1-5D5F62C560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152</TotalTime>
  <Words>28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Corbel</vt:lpstr>
      <vt:lpstr>Daytona</vt:lpstr>
      <vt:lpstr>Wingdings 2</vt:lpstr>
      <vt:lpstr>Frame</vt:lpstr>
      <vt:lpstr>TEXAS SET UPDATE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Patrick, Kyle</dc:creator>
  <cp:lastModifiedBy>Patrick, Kyle</cp:lastModifiedBy>
  <cp:revision>6</cp:revision>
  <dcterms:created xsi:type="dcterms:W3CDTF">2021-01-11T17:51:46Z</dcterms:created>
  <dcterms:modified xsi:type="dcterms:W3CDTF">2021-01-11T20:24:13Z</dcterms:modified>
</cp:coreProperties>
</file>