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405" r:id="rId3"/>
    <p:sldId id="404" r:id="rId4"/>
    <p:sldId id="400" r:id="rId5"/>
    <p:sldId id="385" r:id="rId6"/>
    <p:sldId id="380" r:id="rId7"/>
    <p:sldId id="3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95" d="100"/>
          <a:sy n="95" d="100"/>
        </p:scale>
        <p:origin x="1042" y="53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Fernandez@nrg.com" TargetMode="External"/><Relationship Id="rId2" Type="http://schemas.openxmlformats.org/officeDocument/2006/relationships/hyperlink" Target="mailto:sheri.wiegand@txu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January 12, 2021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8C625E-53ED-48D4-BE4E-7F69CC7A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Mass Transition Module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AACF92B-8280-43F2-9637-BB1D7A34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AD4876F-C4F0-4F0A-954A-C595581233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4FC9CE-739B-4EAF-B93D-90678FBB0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80408"/>
            <a:ext cx="8991600" cy="5215592"/>
          </a:xfrm>
        </p:spPr>
        <p:txBody>
          <a:bodyPr/>
          <a:lstStyle/>
          <a:p>
            <a:endParaRPr lang="en-US" dirty="0"/>
          </a:p>
          <a:p>
            <a:r>
              <a:rPr lang="en-US" sz="2800" dirty="0"/>
              <a:t>Mass Transition online module is live and available </a:t>
            </a:r>
            <a:r>
              <a:rPr lang="en-US" sz="2800" dirty="0" smtClean="0"/>
              <a:t>on the ERCOT LMS </a:t>
            </a:r>
          </a:p>
          <a:p>
            <a:r>
              <a:rPr lang="en-US" sz="2800" dirty="0" smtClean="0"/>
              <a:t>Contains relevant information for new and existing POLRs as well as all MPs </a:t>
            </a:r>
          </a:p>
          <a:p>
            <a:r>
              <a:rPr lang="en-US" sz="2800" dirty="0" smtClean="0"/>
              <a:t>Can be completed in 1 hour or less</a:t>
            </a:r>
          </a:p>
          <a:p>
            <a:r>
              <a:rPr lang="en-US" sz="2800" dirty="0" smtClean="0"/>
              <a:t>RMTTF leadership is available for feedback</a:t>
            </a:r>
          </a:p>
          <a:p>
            <a:pPr lvl="1"/>
            <a:r>
              <a:rPr lang="en-US" sz="2800" dirty="0" smtClean="0"/>
              <a:t>Sheri Wiegand </a:t>
            </a:r>
            <a:r>
              <a:rPr lang="en-US" sz="2800" dirty="0" smtClean="0">
                <a:hlinkClick r:id="rId2"/>
              </a:rPr>
              <a:t>sheri.wiegand@txu.com</a:t>
            </a:r>
            <a:endParaRPr lang="en-US" sz="2800" dirty="0" smtClean="0"/>
          </a:p>
          <a:p>
            <a:pPr lvl="1"/>
            <a:r>
              <a:rPr lang="en-US" sz="2800" dirty="0" smtClean="0"/>
              <a:t>Tomas Fernandez </a:t>
            </a:r>
            <a:r>
              <a:rPr lang="en-US" sz="2800" dirty="0" smtClean="0">
                <a:hlinkClick r:id="rId3"/>
              </a:rPr>
              <a:t>tomas.Fernandez@nrg.com</a:t>
            </a:r>
            <a:endParaRPr lang="en-US" sz="2800" dirty="0" smtClean="0"/>
          </a:p>
          <a:p>
            <a:pPr lvl="1"/>
            <a:r>
              <a:rPr lang="en-US" sz="2800" dirty="0" smtClean="0"/>
              <a:t>Debbie McKeever </a:t>
            </a:r>
            <a:r>
              <a:rPr lang="en-US" sz="2800" dirty="0" smtClean="0"/>
              <a:t>deborah.mckeever@Oncor.com</a:t>
            </a:r>
            <a:endParaRPr lang="en-US" sz="2800" dirty="0" smtClean="0"/>
          </a:p>
          <a:p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36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Retail Training Classes Available for Sign-Up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66317"/>
              </p:ext>
            </p:extLst>
          </p:nvPr>
        </p:nvGraphicFramePr>
        <p:xfrm>
          <a:off x="1062789" y="990600"/>
          <a:ext cx="7014411" cy="35469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xmlns="" val="397020503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xmlns="" val="1171185"/>
                    </a:ext>
                  </a:extLst>
                </a:gridCol>
              </a:tblGrid>
              <a:tr h="422728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2020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0747192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Retail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2896073"/>
                  </a:ext>
                </a:extLst>
              </a:tr>
              <a:tr h="386502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January 19,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8429615"/>
                  </a:ext>
                </a:extLst>
              </a:tr>
              <a:tr h="422728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March 30,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5194597"/>
                  </a:ext>
                </a:extLst>
              </a:tr>
              <a:tr h="386502">
                <a:tc gridSpan="2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7903948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3902733"/>
                  </a:ext>
                </a:extLst>
              </a:tr>
              <a:tr h="969858"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WebEx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Tuesday, January 26, 2021</a:t>
                      </a:r>
                    </a:p>
                    <a:p>
                      <a:endParaRPr lang="en-US" sz="2000" b="0" i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32387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161460F-B0F8-488F-A220-CCB3217077BF}"/>
              </a:ext>
            </a:extLst>
          </p:cNvPr>
          <p:cNvSpPr txBox="1"/>
          <p:nvPr/>
        </p:nvSpPr>
        <p:spPr>
          <a:xfrm>
            <a:off x="228600" y="5159514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 person classes may resume.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9C4C5129-569B-4390-8D07-4DE939A8B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688861"/>
              </p:ext>
            </p:extLst>
          </p:nvPr>
        </p:nvGraphicFramePr>
        <p:xfrm>
          <a:off x="1071933" y="3962400"/>
          <a:ext cx="7014411" cy="5751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xmlns="" val="2118937087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xmlns="" val="741786276"/>
                    </a:ext>
                  </a:extLst>
                </a:gridCol>
              </a:tblGrid>
              <a:tr h="5751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Wednesday, March 31,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0367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362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 smtClean="0">
                <a:latin typeface="Calibri" panose="020F0502020204030204" pitchFamily="34" charset="0"/>
              </a:rPr>
              <a:t>January 15, 2020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b="1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>
                <a:latin typeface="Calibri" panose="020F0502020204030204" pitchFamily="34" charset="0"/>
              </a:rPr>
              <a:t>9:30 </a:t>
            </a:r>
            <a:r>
              <a:rPr lang="en-US" sz="3600" smtClean="0">
                <a:latin typeface="Calibri" panose="020F0502020204030204" pitchFamily="34" charset="0"/>
              </a:rPr>
              <a:t>AM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dirty="0">
              <a:latin typeface="Calibri" panose="020F0502020204030204" pitchFamily="34" charset="0"/>
            </a:endParaRP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WebEx only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8215</TotalTime>
  <Words>390</Words>
  <Application>Microsoft Office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New Mass Transition Module</vt:lpstr>
      <vt:lpstr>2021 Retail Training Classes Available for Sign-Up</vt:lpstr>
      <vt:lpstr>MarkeTrak On-line Training Modules Available 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448</cp:revision>
  <cp:lastPrinted>2016-02-12T19:29:41Z</cp:lastPrinted>
  <dcterms:created xsi:type="dcterms:W3CDTF">2005-04-21T14:28:35Z</dcterms:created>
  <dcterms:modified xsi:type="dcterms:W3CDTF">2021-01-07T23:13:38Z</dcterms:modified>
</cp:coreProperties>
</file>