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94" r:id="rId7"/>
    <p:sldId id="29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85265" autoAdjust="0"/>
  </p:normalViewPr>
  <p:slideViewPr>
    <p:cSldViewPr showGuides="1">
      <p:cViewPr varScale="1">
        <p:scale>
          <a:sx n="98" d="100"/>
          <a:sy n="98" d="100"/>
        </p:scale>
        <p:origin x="78" y="21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December 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2020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chemeClr val="tx2"/>
                </a:solidFill>
              </a:rPr>
              <a:t>Jan 6</a:t>
            </a:r>
            <a:r>
              <a:rPr lang="en-US" altLang="zh-CN" baseline="30000" dirty="0" smtClean="0">
                <a:solidFill>
                  <a:schemeClr val="tx2"/>
                </a:solidFill>
              </a:rPr>
              <a:t>th</a:t>
            </a:r>
            <a:r>
              <a:rPr lang="en-US" altLang="zh-CN" dirty="0" smtClean="0">
                <a:solidFill>
                  <a:schemeClr val="tx2"/>
                </a:solidFill>
              </a:rPr>
              <a:t>, </a:t>
            </a:r>
            <a:r>
              <a:rPr lang="en-US" altLang="zh-CN" dirty="0" smtClean="0">
                <a:solidFill>
                  <a:schemeClr val="tx2"/>
                </a:solidFill>
              </a:rPr>
              <a:t>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No tuning events this month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2081212"/>
            <a:ext cx="69342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243052"/>
              </p:ext>
            </p:extLst>
          </p:nvPr>
        </p:nvGraphicFramePr>
        <p:xfrm>
          <a:off x="342900" y="833036"/>
          <a:ext cx="81915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/>
                <a:gridCol w="1422476"/>
                <a:gridCol w="1471527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(12/1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12/31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(12/1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12/31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113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187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7463" y="2201852"/>
            <a:ext cx="5445274" cy="404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2844</TotalTime>
  <Words>293</Words>
  <Application>Microsoft Office PowerPoint</Application>
  <PresentationFormat>On-screen Show (4:3)</PresentationFormat>
  <Paragraphs>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黑体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Al-Homsi, Alex</cp:lastModifiedBy>
  <cp:revision>124</cp:revision>
  <cp:lastPrinted>2016-01-21T20:53:15Z</cp:lastPrinted>
  <dcterms:created xsi:type="dcterms:W3CDTF">2016-01-21T15:20:31Z</dcterms:created>
  <dcterms:modified xsi:type="dcterms:W3CDTF">2021-01-06T17:53:33Z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