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8"/>
  </p:notesMasterIdLst>
  <p:sldIdLst>
    <p:sldId id="266" r:id="rId4"/>
    <p:sldId id="286" r:id="rId5"/>
    <p:sldId id="290" r:id="rId6"/>
    <p:sldId id="28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1/4/2021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1/4/2021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1/4/2021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January 7</a:t>
            </a:r>
            <a:r>
              <a:rPr lang="en-US" sz="4800" dirty="0" smtClean="0"/>
              <a:t>, 2021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</a:t>
            </a:r>
            <a:r>
              <a:rPr lang="en-US" sz="2400" dirty="0" smtClean="0"/>
              <a:t>December 16</a:t>
            </a:r>
            <a:r>
              <a:rPr lang="en-US" sz="2400" dirty="0" smtClean="0"/>
              <a:t>th</a:t>
            </a:r>
            <a:r>
              <a:rPr lang="en-US" sz="2400" dirty="0" smtClean="0"/>
              <a:t>, 2020 </a:t>
            </a:r>
          </a:p>
          <a:p>
            <a:r>
              <a:rPr lang="en-US" sz="2400" dirty="0" smtClean="0"/>
              <a:t>WebEx only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894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PGRR088 Include Financial Security Amount in the Monthly Generator Interconnection Status Report</a:t>
            </a:r>
            <a:r>
              <a:rPr lang="en-US" sz="3600" b="1" dirty="0" smtClean="0">
                <a:ea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6948"/>
            <a:ext cx="10515600" cy="4087960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 lvl="1">
              <a:buClr>
                <a:schemeClr val="tx1"/>
              </a:buClr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PGRR088 intent is to increase transparency of generation interconnection facility cost by including in the Monthly GIS Report the Financial Security amount associated with funding the interconnection facilities.</a:t>
            </a:r>
          </a:p>
          <a:p>
            <a:pPr lvl="1">
              <a:buClr>
                <a:schemeClr val="tx1"/>
              </a:buClr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Reliant/NRG offered clearer language that was discussed and planned to submit PGRR comments.</a:t>
            </a:r>
          </a:p>
          <a:p>
            <a:pPr lvl="1">
              <a:buClr>
                <a:schemeClr val="tx1"/>
              </a:buClr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Though TSPs were not in consensus, all agreed that it was ready to be reviewed at ROS.</a:t>
            </a:r>
            <a:endParaRPr lang="en-US" sz="3200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7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5856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Battery Energy Storage RFI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2715"/>
            <a:ext cx="10515600" cy="4352193"/>
          </a:xfrm>
          <a:solidFill>
            <a:srgbClr val="FFFFFF"/>
          </a:solidFill>
        </p:spPr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ERCOT </a:t>
            </a:r>
            <a:r>
              <a:rPr lang="en-US" sz="3200" dirty="0">
                <a:solidFill>
                  <a:srgbClr val="000000"/>
                </a:solidFill>
                <a:ea typeface="Calibri" panose="020F0502020204030204" pitchFamily="34" charset="0"/>
              </a:rPr>
              <a:t>does not have information on roundtrip efficiency, energy capacity MWh or if a battery is a part of Self-Limiting Facility (NPRR1026) or DC-Coupled Resource (NPRR1029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). </a:t>
            </a:r>
            <a:endParaRPr lang="en-US" sz="3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buClrTx/>
            </a:pPr>
            <a:r>
              <a:rPr lang="en-US" sz="3200" dirty="0">
                <a:solidFill>
                  <a:srgbClr val="000000"/>
                </a:solidFill>
                <a:ea typeface="Calibri" panose="020F0502020204030204" pitchFamily="34" charset="0"/>
              </a:rPr>
              <a:t>Until RRGRR023 is implemented in RIOO, ERCOT plans to collect this information via 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RFI.</a:t>
            </a:r>
            <a:endParaRPr lang="en-US" sz="3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buClrTx/>
            </a:pPr>
            <a:r>
              <a:rPr lang="en-US" sz="3200" dirty="0">
                <a:solidFill>
                  <a:srgbClr val="000000"/>
                </a:solidFill>
                <a:ea typeface="Calibri" panose="020F0502020204030204" pitchFamily="34" charset="0"/>
              </a:rPr>
              <a:t>ERCOT is finalizing the battery RFI 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template and will be posting it to the Resource Integration page.</a:t>
            </a:r>
          </a:p>
          <a:p>
            <a:pPr>
              <a:buClrTx/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ERCOT to send out initial requests in January.</a:t>
            </a:r>
          </a:p>
          <a:p>
            <a:pPr>
              <a:buClrTx/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Presentation on battery RFI is posted on the PLWG Dec 16th Meeting page.</a:t>
            </a:r>
          </a:p>
          <a:p>
            <a:pPr>
              <a:buClrTx/>
            </a:pP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Contact John Bernecker or Julia </a:t>
            </a:r>
            <a:r>
              <a:rPr lang="en-US" sz="3200" dirty="0" err="1" smtClean="0">
                <a:solidFill>
                  <a:srgbClr val="000000"/>
                </a:solidFill>
                <a:ea typeface="Calibri" panose="020F0502020204030204" pitchFamily="34" charset="0"/>
              </a:rPr>
              <a:t>Matevosyan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 at ERCOT for questions.</a:t>
            </a:r>
            <a:endParaRPr lang="en-US" sz="3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1894"/>
            <a:ext cx="10515600" cy="1524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Transmission Constraint Workshop follow up - Discussion of the Need for additional stability assessment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2117"/>
            <a:ext cx="10515600" cy="4087960"/>
          </a:xfrm>
          <a:solidFill>
            <a:srgbClr val="FFFFFF"/>
          </a:solidFill>
        </p:spPr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en-US" sz="3200" dirty="0" smtClean="0"/>
              <a:t>ERCOT reviewed stakeholder comments in regards to determining future stability constraints and proposed questions to help focus the need and scope of the additional studies. </a:t>
            </a:r>
            <a:endParaRPr lang="en-US" sz="3200" dirty="0"/>
          </a:p>
          <a:p>
            <a:pPr>
              <a:buClrTx/>
            </a:pPr>
            <a:r>
              <a:rPr lang="en-US" sz="3200" dirty="0" smtClean="0"/>
              <a:t>ERCOT asked for additional comments </a:t>
            </a:r>
            <a:r>
              <a:rPr lang="en-US" sz="3200" dirty="0"/>
              <a:t>by </a:t>
            </a:r>
            <a:r>
              <a:rPr lang="en-US" sz="3200" dirty="0" smtClean="0"/>
              <a:t>January 8, 2021 (</a:t>
            </a:r>
            <a:r>
              <a:rPr lang="en-US" sz="3200" dirty="0"/>
              <a:t>send to Fred </a:t>
            </a:r>
            <a:r>
              <a:rPr lang="en-US" sz="3200" dirty="0" smtClean="0"/>
              <a:t>Huang at </a:t>
            </a:r>
            <a:r>
              <a:rPr lang="en-US" sz="3200" dirty="0"/>
              <a:t>shuang@ercot.com</a:t>
            </a:r>
            <a:r>
              <a:rPr lang="en-US" sz="3200" dirty="0" smtClean="0"/>
              <a:t>).</a:t>
            </a:r>
            <a:endParaRPr lang="en-US" sz="3200" dirty="0"/>
          </a:p>
          <a:p>
            <a:pPr>
              <a:buClrTx/>
            </a:pPr>
            <a:r>
              <a:rPr lang="en-US" sz="3200" dirty="0"/>
              <a:t>The presentation is posted on the </a:t>
            </a:r>
            <a:r>
              <a:rPr lang="en-US" sz="3200" dirty="0" smtClean="0"/>
              <a:t>Dec 16th </a:t>
            </a:r>
            <a:r>
              <a:rPr lang="en-US" sz="3200" dirty="0"/>
              <a:t>PLWG Meeting page on the ERCOT website. </a:t>
            </a:r>
          </a:p>
          <a:p>
            <a:pPr>
              <a:buClrTx/>
            </a:pPr>
            <a:r>
              <a:rPr lang="en-US" sz="3200" dirty="0"/>
              <a:t>ERCOT plans to </a:t>
            </a:r>
            <a:r>
              <a:rPr lang="en-US" sz="3200" dirty="0" smtClean="0"/>
              <a:t>atten</a:t>
            </a:r>
            <a:r>
              <a:rPr lang="en-US" sz="3200" dirty="0" smtClean="0"/>
              <a:t>d future PLWG meetings to further discuss the need for additional stability study and transparency into future stability constraints.</a:t>
            </a:r>
            <a:endParaRPr lang="en-US" sz="32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430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1688</TotalTime>
  <Words>297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Gill Sans MT</vt:lpstr>
      <vt:lpstr>Times New Roman</vt:lpstr>
      <vt:lpstr>Custom Design</vt:lpstr>
      <vt:lpstr>Parcel</vt:lpstr>
      <vt:lpstr>1_Parcel</vt:lpstr>
      <vt:lpstr>PLWG report to ROS January 7, 2021   </vt:lpstr>
      <vt:lpstr>PGRR088 Include Financial Security Amount in the Monthly Generator Interconnection Status Report  </vt:lpstr>
      <vt:lpstr>Battery Energy Storage RFI</vt:lpstr>
      <vt:lpstr>Transmission Constraint Workshop follow up - Discussion of the Need for additional stability assessment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211</cp:revision>
  <dcterms:created xsi:type="dcterms:W3CDTF">2019-02-22T15:36:18Z</dcterms:created>
  <dcterms:modified xsi:type="dcterms:W3CDTF">2021-01-04T19:42:54Z</dcterms:modified>
</cp:coreProperties>
</file>