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0" r:id="rId6"/>
    <p:sldId id="273" r:id="rId7"/>
    <p:sldId id="276" r:id="rId8"/>
    <p:sldId id="271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14B0BC-18EE-410F-8B3C-9EA33A38DB20}" v="4" dt="2021-01-02T23:03:03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E014B0BC-18EE-410F-8B3C-9EA33A38DB20}"/>
    <pc:docChg chg="modSld">
      <pc:chgData name="Katie Rich" userId="5e9684b8-063c-4aeb-98ff-468c96de35a9" providerId="ADAL" clId="{E014B0BC-18EE-410F-8B3C-9EA33A38DB20}" dt="2021-01-04T20:11:24.818" v="209" actId="20577"/>
      <pc:docMkLst>
        <pc:docMk/>
      </pc:docMkLst>
      <pc:sldChg chg="modSp">
        <pc:chgData name="Katie Rich" userId="5e9684b8-063c-4aeb-98ff-468c96de35a9" providerId="ADAL" clId="{E014B0BC-18EE-410F-8B3C-9EA33A38DB20}" dt="2021-01-04T20:11:24.818" v="209" actId="20577"/>
        <pc:sldMkLst>
          <pc:docMk/>
          <pc:sldMk cId="2973100125" sldId="274"/>
        </pc:sldMkLst>
        <pc:spChg chg="mod">
          <ac:chgData name="Katie Rich" userId="5e9684b8-063c-4aeb-98ff-468c96de35a9" providerId="ADAL" clId="{E014B0BC-18EE-410F-8B3C-9EA33A38DB20}" dt="2021-01-04T20:11:24.818" v="209" actId="20577"/>
          <ac:spMkLst>
            <pc:docMk/>
            <pc:sldMk cId="2973100125" sldId="274"/>
            <ac:spMk id="3" creationId="{90D9035A-D695-40B0-9A9A-33A63927B740}"/>
          </ac:spMkLst>
        </pc:spChg>
      </pc:sldChg>
    </pc:docChg>
  </pc:docChgLst>
  <pc:docChgLst>
    <pc:chgData name="Katie Rich" userId="5e9684b8-063c-4aeb-98ff-468c96de35a9" providerId="ADAL" clId="{43D7406C-75C6-4C62-9EF9-E1EBBB2C7269}"/>
    <pc:docChg chg="custSel addSld modSld sldOrd">
      <pc:chgData name="Katie Rich" userId="5e9684b8-063c-4aeb-98ff-468c96de35a9" providerId="ADAL" clId="{43D7406C-75C6-4C62-9EF9-E1EBBB2C7269}" dt="2021-01-04T15:23:21.045" v="2241" actId="20577"/>
      <pc:docMkLst>
        <pc:docMk/>
      </pc:docMkLst>
      <pc:sldChg chg="modSp">
        <pc:chgData name="Katie Rich" userId="5e9684b8-063c-4aeb-98ff-468c96de35a9" providerId="ADAL" clId="{43D7406C-75C6-4C62-9EF9-E1EBBB2C7269}" dt="2021-01-02T22:26:44.738" v="22" actId="20577"/>
        <pc:sldMkLst>
          <pc:docMk/>
          <pc:sldMk cId="161441392" sldId="256"/>
        </pc:sldMkLst>
        <pc:spChg chg="mod">
          <ac:chgData name="Katie Rich" userId="5e9684b8-063c-4aeb-98ff-468c96de35a9" providerId="ADAL" clId="{43D7406C-75C6-4C62-9EF9-E1EBBB2C7269}" dt="2021-01-02T22:26:44.738" v="22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">
        <pc:chgData name="Katie Rich" userId="5e9684b8-063c-4aeb-98ff-468c96de35a9" providerId="ADAL" clId="{43D7406C-75C6-4C62-9EF9-E1EBBB2C7269}" dt="2021-01-04T15:23:21.045" v="2241" actId="20577"/>
        <pc:sldMkLst>
          <pc:docMk/>
          <pc:sldMk cId="725983576" sldId="270"/>
        </pc:sldMkLst>
        <pc:spChg chg="mod">
          <ac:chgData name="Katie Rich" userId="5e9684b8-063c-4aeb-98ff-468c96de35a9" providerId="ADAL" clId="{43D7406C-75C6-4C62-9EF9-E1EBBB2C7269}" dt="2021-01-02T22:28:48.867" v="70" actId="20577"/>
          <ac:spMkLst>
            <pc:docMk/>
            <pc:sldMk cId="725983576" sldId="270"/>
            <ac:spMk id="2" creationId="{E3B4B5E1-535C-459F-AC48-9228808CAD9B}"/>
          </ac:spMkLst>
        </pc:spChg>
        <pc:spChg chg="mod">
          <ac:chgData name="Katie Rich" userId="5e9684b8-063c-4aeb-98ff-468c96de35a9" providerId="ADAL" clId="{43D7406C-75C6-4C62-9EF9-E1EBBB2C7269}" dt="2021-01-04T15:23:21.045" v="2241" actId="20577"/>
          <ac:spMkLst>
            <pc:docMk/>
            <pc:sldMk cId="725983576" sldId="270"/>
            <ac:spMk id="3" creationId="{7AA4C168-3D00-489D-8684-2C1F025EB73C}"/>
          </ac:spMkLst>
        </pc:spChg>
      </pc:sldChg>
      <pc:sldChg chg="modSp">
        <pc:chgData name="Katie Rich" userId="5e9684b8-063c-4aeb-98ff-468c96de35a9" providerId="ADAL" clId="{43D7406C-75C6-4C62-9EF9-E1EBBB2C7269}" dt="2021-01-02T23:01:55.138" v="1762" actId="20577"/>
        <pc:sldMkLst>
          <pc:docMk/>
          <pc:sldMk cId="277481855" sldId="271"/>
        </pc:sldMkLst>
        <pc:spChg chg="mod">
          <ac:chgData name="Katie Rich" userId="5e9684b8-063c-4aeb-98ff-468c96de35a9" providerId="ADAL" clId="{43D7406C-75C6-4C62-9EF9-E1EBBB2C7269}" dt="2021-01-02T22:56:39.136" v="1431" actId="20577"/>
          <ac:spMkLst>
            <pc:docMk/>
            <pc:sldMk cId="277481855" sldId="271"/>
            <ac:spMk id="2" creationId="{3A9774E2-7209-4F6D-A0F3-4465B828D3E7}"/>
          </ac:spMkLst>
        </pc:spChg>
        <pc:spChg chg="mod">
          <ac:chgData name="Katie Rich" userId="5e9684b8-063c-4aeb-98ff-468c96de35a9" providerId="ADAL" clId="{43D7406C-75C6-4C62-9EF9-E1EBBB2C7269}" dt="2021-01-02T23:01:55.138" v="1762" actId="20577"/>
          <ac:spMkLst>
            <pc:docMk/>
            <pc:sldMk cId="277481855" sldId="271"/>
            <ac:spMk id="3" creationId="{83B6B2BD-203D-4431-9F37-0C5F56297205}"/>
          </ac:spMkLst>
        </pc:spChg>
      </pc:sldChg>
      <pc:sldChg chg="modSp">
        <pc:chgData name="Katie Rich" userId="5e9684b8-063c-4aeb-98ff-468c96de35a9" providerId="ADAL" clId="{43D7406C-75C6-4C62-9EF9-E1EBBB2C7269}" dt="2021-01-02T22:50:12.701" v="1291" actId="5793"/>
        <pc:sldMkLst>
          <pc:docMk/>
          <pc:sldMk cId="1244423038" sldId="273"/>
        </pc:sldMkLst>
        <pc:spChg chg="mod">
          <ac:chgData name="Katie Rich" userId="5e9684b8-063c-4aeb-98ff-468c96de35a9" providerId="ADAL" clId="{43D7406C-75C6-4C62-9EF9-E1EBBB2C7269}" dt="2021-01-02T22:43:25.972" v="1020"/>
          <ac:spMkLst>
            <pc:docMk/>
            <pc:sldMk cId="1244423038" sldId="273"/>
            <ac:spMk id="2" creationId="{20DFE0B7-D7D1-44F7-9E7A-C6C6420C5B12}"/>
          </ac:spMkLst>
        </pc:spChg>
        <pc:spChg chg="mod">
          <ac:chgData name="Katie Rich" userId="5e9684b8-063c-4aeb-98ff-468c96de35a9" providerId="ADAL" clId="{43D7406C-75C6-4C62-9EF9-E1EBBB2C7269}" dt="2021-01-02T22:50:12.701" v="1291" actId="5793"/>
          <ac:spMkLst>
            <pc:docMk/>
            <pc:sldMk cId="1244423038" sldId="273"/>
            <ac:spMk id="3" creationId="{0DD9C873-DB3B-46F6-934F-9AB77B0056FC}"/>
          </ac:spMkLst>
        </pc:spChg>
      </pc:sldChg>
      <pc:sldChg chg="modSp">
        <pc:chgData name="Katie Rich" userId="5e9684b8-063c-4aeb-98ff-468c96de35a9" providerId="ADAL" clId="{43D7406C-75C6-4C62-9EF9-E1EBBB2C7269}" dt="2021-01-02T22:54:04.967" v="1383" actId="313"/>
        <pc:sldMkLst>
          <pc:docMk/>
          <pc:sldMk cId="2973100125" sldId="274"/>
        </pc:sldMkLst>
        <pc:spChg chg="mod">
          <ac:chgData name="Katie Rich" userId="5e9684b8-063c-4aeb-98ff-468c96de35a9" providerId="ADAL" clId="{43D7406C-75C6-4C62-9EF9-E1EBBB2C7269}" dt="2021-01-02T22:52:37.991" v="1330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43D7406C-75C6-4C62-9EF9-E1EBBB2C7269}" dt="2021-01-02T22:54:04.967" v="1383" actId="313"/>
          <ac:spMkLst>
            <pc:docMk/>
            <pc:sldMk cId="2973100125" sldId="274"/>
            <ac:spMk id="3" creationId="{90D9035A-D695-40B0-9A9A-33A63927B740}"/>
          </ac:spMkLst>
        </pc:spChg>
      </pc:sldChg>
      <pc:sldChg chg="modSp add ord">
        <pc:chgData name="Katie Rich" userId="5e9684b8-063c-4aeb-98ff-468c96de35a9" providerId="ADAL" clId="{43D7406C-75C6-4C62-9EF9-E1EBBB2C7269}" dt="2021-01-02T23:11:40.562" v="2216" actId="20577"/>
        <pc:sldMkLst>
          <pc:docMk/>
          <pc:sldMk cId="490697832" sldId="276"/>
        </pc:sldMkLst>
        <pc:spChg chg="mod">
          <ac:chgData name="Katie Rich" userId="5e9684b8-063c-4aeb-98ff-468c96de35a9" providerId="ADAL" clId="{43D7406C-75C6-4C62-9EF9-E1EBBB2C7269}" dt="2021-01-02T23:05:02.479" v="1809" actId="20577"/>
          <ac:spMkLst>
            <pc:docMk/>
            <pc:sldMk cId="490697832" sldId="276"/>
            <ac:spMk id="2" creationId="{C4FF7244-1880-43E8-97A8-5FD0BF903949}"/>
          </ac:spMkLst>
        </pc:spChg>
        <pc:spChg chg="mod">
          <ac:chgData name="Katie Rich" userId="5e9684b8-063c-4aeb-98ff-468c96de35a9" providerId="ADAL" clId="{43D7406C-75C6-4C62-9EF9-E1EBBB2C7269}" dt="2021-01-02T23:11:40.562" v="2216" actId="20577"/>
          <ac:spMkLst>
            <pc:docMk/>
            <pc:sldMk cId="490697832" sldId="276"/>
            <ac:spMk id="3" creationId="{259DC961-BE78-44C0-A38C-8FF89F2472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6, 2021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B5E1-535C-459F-AC48-9228808CA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2020 CRR Balancing Account Resettlement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4C168-3D00-489D-8684-2C1F025E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received a similar presentation to the December </a:t>
            </a:r>
            <a:r>
              <a:rPr lang="en-US"/>
              <a:t>WMS discussion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issue arose due to a resettlement approved in November that resulted in June funds replenishing an October shortfall of $4.8M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Three options were presented to avoid the “mixing of funds” in the future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8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E0B7-D7D1-44F7-9E7A-C6C6420C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2020 CRR Balancing Account Resettlement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9C873-DB3B-46F6-934F-9AB77B005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Steps for the January 11 meeting: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reported that increasing the balancing account would not resolve the issues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be looking into the issues discussed in December to allow re-evaluation of the options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2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7244-1880-43E8-97A8-5FD0BF903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Shifting Transformer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DC961-BE78-44C0-A38C-8FF89F247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reported that to better align DAM processes, ERCOT will start optimizing Phase Shifting Transformers (PSTs) in CRR auctions this month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All 9 PSTs will be optimized in a 2-part process during the auction run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Test results show a 1-2% increase in awarded MW and auction revenue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RTM does not attempt to optimize PSTs in the same manner as CRR and DAM</a:t>
            </a:r>
          </a:p>
        </p:txBody>
      </p:sp>
    </p:spTree>
    <p:extLst>
      <p:ext uri="{BB962C8B-B14F-4D97-AF65-F5344CB8AC3E}">
        <p14:creationId xmlns:p14="http://schemas.microsoft.com/office/powerpoint/2010/main" val="49069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74E2-7209-4F6D-A0F3-4465B828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NPRR RE: Dynamic Rating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B2BD-203D-4431-9F37-0C5F56297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 stakeholder presented a draft NPRR that would increase transparency of changes from static to Dynamic Ratings in advance of DAM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noted that even if a NOMCRR is posted, the timing of the action may be during the operating day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work with the stakeholder to develop another draft for filing</a:t>
            </a:r>
          </a:p>
        </p:txBody>
      </p:sp>
    </p:spTree>
    <p:extLst>
      <p:ext uri="{BB962C8B-B14F-4D97-AF65-F5344CB8AC3E}">
        <p14:creationId xmlns:p14="http://schemas.microsoft.com/office/powerpoint/2010/main" val="277481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January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Discussion of NOGRR 215 - Joint meeting with OWG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NPRR 1023, Change to CRR Repossession Process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IMM's Transmission Demand Curve Proposal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June 2020 CRR Balancing Account Resettlement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Improving Efficient Control of IRRs to manage GTCs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NSA Active and NSA Inactive Constraints Reports, Post-NPRR 951 Implementation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CRR Activity Calendar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10119</TotalTime>
  <Words>310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Congestion Management Working Group</vt:lpstr>
      <vt:lpstr>June 2020 CRR Balancing Account Resettlement</vt:lpstr>
      <vt:lpstr>June 2020 CRR Balancing Account Resettlement</vt:lpstr>
      <vt:lpstr>Phase Shifting Transformer Optimization</vt:lpstr>
      <vt:lpstr>Draft NPRR RE: Dynamic Rating Transparency</vt:lpstr>
      <vt:lpstr>Next Meeting: January 11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19</cp:revision>
  <dcterms:created xsi:type="dcterms:W3CDTF">2019-09-10T19:44:15Z</dcterms:created>
  <dcterms:modified xsi:type="dcterms:W3CDTF">2021-01-04T20:12:50Z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