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</p:sldMasterIdLst>
  <p:notesMasterIdLst>
    <p:notesMasterId r:id="rId7"/>
  </p:notesMasterIdLst>
  <p:handoutMasterIdLst>
    <p:handoutMasterId r:id="rId8"/>
  </p:handoutMasterIdLst>
  <p:sldIdLst>
    <p:sldId id="544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005386"/>
    <a:srgbClr val="92D050"/>
    <a:srgbClr val="72BFC5"/>
    <a:srgbClr val="333399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9" autoAdjust="0"/>
    <p:restoredTop sz="98693" autoAdjust="0"/>
  </p:normalViewPr>
  <p:slideViewPr>
    <p:cSldViewPr snapToGrid="0" snapToObjects="1">
      <p:cViewPr varScale="1">
        <p:scale>
          <a:sx n="116" d="100"/>
          <a:sy n="116" d="100"/>
        </p:scale>
        <p:origin x="1674" y="10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2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Chart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40571"/>
            <a:ext cx="8458200" cy="503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7726</TotalTime>
  <Words>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2_Custom Design</vt:lpstr>
      <vt:lpstr>1_Office Theme</vt:lpstr>
      <vt:lpstr>Waterfall 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Mantena, Dan</cp:lastModifiedBy>
  <cp:revision>772</cp:revision>
  <cp:lastPrinted>2017-12-11T21:24:38Z</cp:lastPrinted>
  <dcterms:created xsi:type="dcterms:W3CDTF">2010-04-12T23:12:02Z</dcterms:created>
  <dcterms:modified xsi:type="dcterms:W3CDTF">2020-12-11T16:06:27Z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