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20" r:id="rId4"/>
    <p:sldMasterId id="2147493522" r:id="rId5"/>
  </p:sldMasterIdLst>
  <p:notesMasterIdLst>
    <p:notesMasterId r:id="rId7"/>
  </p:notesMasterIdLst>
  <p:handoutMasterIdLst>
    <p:handoutMasterId r:id="rId8"/>
  </p:handoutMasterIdLst>
  <p:sldIdLst>
    <p:sldId id="544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5E"/>
    <a:srgbClr val="005386"/>
    <a:srgbClr val="92D050"/>
    <a:srgbClr val="72BFC5"/>
    <a:srgbClr val="333399"/>
    <a:srgbClr val="55BAB7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9" autoAdjust="0"/>
    <p:restoredTop sz="98693" autoAdjust="0"/>
  </p:normalViewPr>
  <p:slideViewPr>
    <p:cSldViewPr snapToGrid="0" snapToObjects="1">
      <p:cViewPr varScale="1">
        <p:scale>
          <a:sx n="116" d="100"/>
          <a:sy n="116" d="100"/>
        </p:scale>
        <p:origin x="1674" y="108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5490"/>
    </p:cViewPr>
  </p:sorterViewPr>
  <p:notesViewPr>
    <p:cSldViewPr snapToGrid="0" snapToObjects="1" showGuides="1">
      <p:cViewPr varScale="1">
        <p:scale>
          <a:sx n="62" d="100"/>
          <a:sy n="62" d="100"/>
        </p:scale>
        <p:origin x="2604" y="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724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10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946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22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9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59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64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3" r:id="rId1"/>
    <p:sldLayoutId id="2147493524" r:id="rId2"/>
    <p:sldLayoutId id="2147493525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Chart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040571"/>
            <a:ext cx="8458200" cy="503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9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37B2BCAFE87E41B1B28FC963254B10" ma:contentTypeVersion="0" ma:contentTypeDescription="Create a new document." ma:contentTypeScope="" ma:versionID="b043b82a8de636bc1ea7cf422dd796b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78c9bce5adce976f91a2b6d4efe6f23f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nillable="true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D5DF2C-E38B-49F7-BC0D-EB6DBB14B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openxmlformats.org/package/2006/metadata/core-properties"/>
    <ds:schemaRef ds:uri="c34af464-7aa1-4edd-9be4-83dffc1cb926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7726</TotalTime>
  <Words>4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2_Custom Design</vt:lpstr>
      <vt:lpstr>1_Office Theme</vt:lpstr>
      <vt:lpstr>Waterfall Chart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Mantena, Dan</cp:lastModifiedBy>
  <cp:revision>772</cp:revision>
  <cp:lastPrinted>2017-12-11T21:24:38Z</cp:lastPrinted>
  <dcterms:created xsi:type="dcterms:W3CDTF">2010-04-12T23:12:02Z</dcterms:created>
  <dcterms:modified xsi:type="dcterms:W3CDTF">2020-12-11T16:06:27Z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0x0101000837B2BCAFE87E41B1B28FC963254B10</vt:lpwstr>
  </property>
</Properties>
</file>