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12/10/20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NPRR979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Incorporate State Estimator Standards and Telemetry Standards into Protocols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Day-Ahead Market Price Correction Process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NPRR1005,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 Clarify Definition of Point of Interconnection (POI) and Add Definition Point of Interconnection Bus (POIB)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NPRR1023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Change to CRR Repossession Process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NPRR1045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Transmission Operator Definition and Designation (ROS)</a:t>
            </a:r>
          </a:p>
          <a:p>
            <a:r>
              <a:rPr lang="en-US" sz="1600" dirty="0"/>
              <a:t> 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162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12/10/20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140</cp:revision>
  <dcterms:created xsi:type="dcterms:W3CDTF">2012-06-21T12:05:52Z</dcterms:created>
  <dcterms:modified xsi:type="dcterms:W3CDTF">2020-12-09T18:26:14Z</dcterms:modified>
</cp:coreProperties>
</file>