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12/9/2020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653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12/10/20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endParaRPr lang="en-US" sz="1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cs typeface="Arial" panose="020B0604020202020204" pitchFamily="34" charset="0"/>
              </a:rPr>
              <a:t>NPRR956</a:t>
            </a:r>
            <a:r>
              <a:rPr 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, Designation of Providers of Transmission Additions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cs typeface="Arial" panose="020B0604020202020204" pitchFamily="34" charset="0"/>
              </a:rPr>
              <a:t>NPRR979</a:t>
            </a:r>
            <a:r>
              <a:rPr 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, Incorporate State Estimator Standards and Telemetry Standards into Protocols (ROS)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cs typeface="Arial" panose="020B0604020202020204" pitchFamily="34" charset="0"/>
              </a:rPr>
              <a:t>NPRR981</a:t>
            </a:r>
            <a:r>
              <a:rPr 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, Day-Ahead Market Price Correction Process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cs typeface="Arial" panose="020B0604020202020204" pitchFamily="34" charset="0"/>
              </a:rPr>
              <a:t>NPRR1005,</a:t>
            </a:r>
            <a:r>
              <a:rPr 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 Clarify Definition of Point of Interconnection (POI) and Add Definition Point of Interconnection Bus (POIB)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cs typeface="Arial" panose="020B0604020202020204" pitchFamily="34" charset="0"/>
              </a:rPr>
              <a:t>NPRR1023</a:t>
            </a:r>
            <a:r>
              <a:rPr 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, Change to CRR Repossession Process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cs typeface="Arial" panose="020B0604020202020204" pitchFamily="34" charset="0"/>
              </a:rPr>
              <a:t>NPRR1045</a:t>
            </a:r>
            <a:r>
              <a:rPr 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, Transmission Operator Definition and Designation (ROS)</a:t>
            </a:r>
          </a:p>
          <a:p>
            <a:r>
              <a:rPr lang="en-US" sz="1600" dirty="0"/>
              <a:t> </a:t>
            </a:r>
          </a:p>
          <a:p>
            <a:pPr algn="l"/>
            <a:endParaRPr lang="en-US" sz="11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8/13/20 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NPRR1014</a:t>
            </a:r>
            <a:r>
              <a:rPr lang="en-US" sz="1600" dirty="0">
                <a:solidFill>
                  <a:schemeClr val="tx1"/>
                </a:solidFill>
              </a:rPr>
              <a:t>, BESTF-4 Energy Storage Resource Single Model (BESTF)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NPRR1017</a:t>
            </a:r>
            <a:r>
              <a:rPr lang="en-US" sz="1600" dirty="0">
                <a:solidFill>
                  <a:schemeClr val="tx1"/>
                </a:solidFill>
              </a:rPr>
              <a:t>, Management of Congestion Revenue Rights (CRRs) and Resource Node Removals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NPRR1023</a:t>
            </a:r>
            <a:r>
              <a:rPr lang="en-US" sz="1600" dirty="0">
                <a:solidFill>
                  <a:schemeClr val="tx1"/>
                </a:solidFill>
              </a:rPr>
              <a:t>, Change to CRR Repossession Process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NPRR1024</a:t>
            </a:r>
            <a:r>
              <a:rPr lang="en-US" sz="1600" dirty="0">
                <a:solidFill>
                  <a:schemeClr val="tx1"/>
                </a:solidFill>
              </a:rPr>
              <a:t>, Determination of Significance with Respect to Price Correction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NPRR1026</a:t>
            </a:r>
            <a:r>
              <a:rPr lang="en-US" sz="1600" dirty="0">
                <a:solidFill>
                  <a:schemeClr val="tx1"/>
                </a:solidFill>
              </a:rPr>
              <a:t>, BESTF-7 Self-Limiting Facilities and Self-Limiting Resources (BESTF)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NPRR1028</a:t>
            </a:r>
            <a:r>
              <a:rPr lang="en-US" sz="1600" dirty="0">
                <a:solidFill>
                  <a:schemeClr val="tx1"/>
                </a:solidFill>
              </a:rPr>
              <a:t>, RUC Process Alignment with Resource Limits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NPRR1029</a:t>
            </a:r>
            <a:r>
              <a:rPr lang="en-US" sz="1600" dirty="0">
                <a:solidFill>
                  <a:schemeClr val="tx1"/>
                </a:solidFill>
              </a:rPr>
              <a:t>, BESTF-6 DC-Coupled Resources (BESTF)</a:t>
            </a:r>
          </a:p>
          <a:p>
            <a:pPr algn="l"/>
            <a:endParaRPr lang="en-US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11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162</Words>
  <Application>Microsoft Office PowerPoint</Application>
  <PresentationFormat>On-screen Show 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 Revision Requests that may remain Tabled No action required by 12/10/20 PRS </vt:lpstr>
      <vt:lpstr> Revision Requests that may remain Tabled No action required by 8/13/20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140</cp:revision>
  <dcterms:created xsi:type="dcterms:W3CDTF">2012-06-21T12:05:52Z</dcterms:created>
  <dcterms:modified xsi:type="dcterms:W3CDTF">2020-12-09T18:26:14Z</dcterms:modified>
</cp:coreProperties>
</file>