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4"/>
  </p:notesMasterIdLst>
  <p:handoutMasterIdLst>
    <p:handoutMasterId r:id="rId45"/>
  </p:handoutMasterIdLst>
  <p:sldIdLst>
    <p:sldId id="260" r:id="rId7"/>
    <p:sldId id="258" r:id="rId8"/>
    <p:sldId id="263" r:id="rId9"/>
    <p:sldId id="308" r:id="rId10"/>
    <p:sldId id="310" r:id="rId11"/>
    <p:sldId id="272" r:id="rId12"/>
    <p:sldId id="262" r:id="rId13"/>
    <p:sldId id="264" r:id="rId14"/>
    <p:sldId id="291" r:id="rId15"/>
    <p:sldId id="265" r:id="rId16"/>
    <p:sldId id="271" r:id="rId17"/>
    <p:sldId id="273" r:id="rId18"/>
    <p:sldId id="274" r:id="rId19"/>
    <p:sldId id="266" r:id="rId20"/>
    <p:sldId id="275" r:id="rId21"/>
    <p:sldId id="267" r:id="rId22"/>
    <p:sldId id="278" r:id="rId23"/>
    <p:sldId id="279" r:id="rId24"/>
    <p:sldId id="268" r:id="rId25"/>
    <p:sldId id="280" r:id="rId26"/>
    <p:sldId id="281" r:id="rId27"/>
    <p:sldId id="269" r:id="rId28"/>
    <p:sldId id="282" r:id="rId29"/>
    <p:sldId id="283" r:id="rId30"/>
    <p:sldId id="270" r:id="rId31"/>
    <p:sldId id="284" r:id="rId32"/>
    <p:sldId id="285" r:id="rId33"/>
    <p:sldId id="295" r:id="rId34"/>
    <p:sldId id="286" r:id="rId35"/>
    <p:sldId id="293" r:id="rId36"/>
    <p:sldId id="287" r:id="rId37"/>
    <p:sldId id="288" r:id="rId38"/>
    <p:sldId id="305" r:id="rId39"/>
    <p:sldId id="289" r:id="rId40"/>
    <p:sldId id="311" r:id="rId41"/>
    <p:sldId id="312" r:id="rId42"/>
    <p:sldId id="290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442" autoAdjust="0"/>
  </p:normalViewPr>
  <p:slideViewPr>
    <p:cSldViewPr showGuides="1">
      <p:cViewPr varScale="1">
        <p:scale>
          <a:sx n="94" d="100"/>
          <a:sy n="94" d="100"/>
        </p:scale>
        <p:origin x="2112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43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0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81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725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69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Forecast – Actual</a:t>
            </a:r>
          </a:p>
          <a:p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baseline="0" dirty="0" smtClean="0"/>
              <a:t> Error =&gt; Over forecasted load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ve</a:t>
            </a:r>
            <a:r>
              <a:rPr lang="en-US" baseline="0" dirty="0" smtClean="0"/>
              <a:t> Error +&gt; Under forecasted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4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Error = Forecast – Actual</a:t>
            </a:r>
          </a:p>
          <a:p>
            <a:endParaRPr lang="en-US" dirty="0" smtClean="0"/>
          </a:p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r>
              <a:rPr lang="en-US" baseline="0" dirty="0" smtClean="0"/>
              <a:t>15 minute intervals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Max Positive Forecast Error:</a:t>
            </a:r>
          </a:p>
          <a:p>
            <a:r>
              <a:rPr lang="en-US" baseline="0" dirty="0" smtClean="0"/>
              <a:t>11/20/2020 17:15 -&gt; 321.9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Max Negative Forecast Error:</a:t>
            </a:r>
          </a:p>
          <a:p>
            <a:r>
              <a:rPr lang="en-US" baseline="0" dirty="0" smtClean="0"/>
              <a:t>11/14/2020 11:30 -&gt; -295.8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1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2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5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2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December 9th,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0"/>
            <a:ext cx="6096000" cy="453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395" y="999533"/>
            <a:ext cx="8413209" cy="485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95" y="1002581"/>
            <a:ext cx="8413209" cy="48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95" y="1002581"/>
            <a:ext cx="8413209" cy="48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6432706" cy="510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590800"/>
            <a:ext cx="6989074" cy="18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2018, 2019, </a:t>
            </a:r>
            <a:r>
              <a:rPr lang="en-US" sz="2000" dirty="0"/>
              <a:t>and </a:t>
            </a:r>
            <a:r>
              <a:rPr lang="en-US" sz="2000" dirty="0" smtClean="0"/>
              <a:t>2020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071" y="932471"/>
            <a:ext cx="8327858" cy="49930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3499" y="1905000"/>
            <a:ext cx="270105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8327858" cy="49869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1828800"/>
            <a:ext cx="278128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51" y="990600"/>
            <a:ext cx="8693649" cy="49869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437" y="1828800"/>
            <a:ext cx="227166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07" y="935520"/>
            <a:ext cx="8980186" cy="49869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799" y="1752600"/>
            <a:ext cx="2226681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</a:t>
            </a:r>
            <a:r>
              <a:rPr lang="en-US" dirty="0" smtClean="0"/>
              <a:t>Load and Wind </a:t>
            </a:r>
            <a:r>
              <a:rPr lang="en-US" dirty="0"/>
              <a:t>Ramp, PWRR </a:t>
            </a:r>
            <a:r>
              <a:rPr lang="en-US" dirty="0" smtClean="0"/>
              <a:t>Error, Start-Up/Shut-Down </a:t>
            </a:r>
            <a:r>
              <a:rPr lang="en-US" dirty="0"/>
              <a:t>Hours, STLF </a:t>
            </a:r>
            <a:r>
              <a:rPr lang="en-US" dirty="0" smtClean="0"/>
              <a:t>Error, 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4" y="1002581"/>
            <a:ext cx="8480271" cy="48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2" y="966002"/>
            <a:ext cx="8681456" cy="492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68" y="959906"/>
            <a:ext cx="8669263" cy="49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68" y="966002"/>
            <a:ext cx="8669263" cy="492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3953"/>
          <a:stretch/>
        </p:blipFill>
        <p:spPr>
          <a:xfrm>
            <a:off x="2667000" y="6196466"/>
            <a:ext cx="3886200" cy="2380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775607"/>
            <a:ext cx="7048500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926" y="935520"/>
            <a:ext cx="8346147" cy="498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82" y="1002581"/>
            <a:ext cx="8718036" cy="48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09" y="935520"/>
            <a:ext cx="8285182" cy="498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4" y="972099"/>
            <a:ext cx="8480271" cy="491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85" y="1002581"/>
            <a:ext cx="8730229" cy="4852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399" y="1752600"/>
            <a:ext cx="350376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12" y="1389711"/>
            <a:ext cx="8297375" cy="407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64" y="1496400"/>
            <a:ext cx="8303472" cy="386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MAE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72" y="990600"/>
            <a:ext cx="8148740" cy="509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5" y="900156"/>
            <a:ext cx="8278736" cy="518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14600"/>
            <a:ext cx="6277502" cy="250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43" y="1002581"/>
            <a:ext cx="8407113" cy="48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60286</TotalTime>
  <Words>731</Words>
  <Application>Microsoft Office PowerPoint</Application>
  <PresentationFormat>On-screen Show (4:3)</PresentationFormat>
  <Paragraphs>136</Paragraphs>
  <Slides>37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607</cp:revision>
  <cp:lastPrinted>2016-01-21T20:53:15Z</cp:lastPrinted>
  <dcterms:created xsi:type="dcterms:W3CDTF">2016-01-21T15:20:31Z</dcterms:created>
  <dcterms:modified xsi:type="dcterms:W3CDTF">2020-12-04T19:33:53Z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