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7" r:id="rId8"/>
    <p:sldId id="286" r:id="rId9"/>
    <p:sldId id="372" r:id="rId10"/>
    <p:sldId id="374" r:id="rId11"/>
    <p:sldId id="373" r:id="rId12"/>
    <p:sldId id="375" r:id="rId13"/>
    <p:sldId id="371" r:id="rId14"/>
    <p:sldId id="377" r:id="rId15"/>
    <p:sldId id="37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72"/>
            <p14:sldId id="374"/>
            <p14:sldId id="373"/>
            <p14:sldId id="375"/>
            <p14:sldId id="371"/>
            <p14:sldId id="377"/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08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25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5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8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7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09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4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Novemb</a:t>
            </a:r>
            <a:r>
              <a:rPr lang="en-US" sz="1800" b="1" dirty="0" smtClean="0">
                <a:solidFill>
                  <a:schemeClr val="tx1"/>
                </a:solidFill>
              </a:rPr>
              <a:t>er </a:t>
            </a:r>
            <a:r>
              <a:rPr lang="en-US" sz="1800" b="1" dirty="0" smtClean="0">
                <a:solidFill>
                  <a:schemeClr val="tx1"/>
                </a:solidFill>
              </a:rPr>
              <a:t>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Nov.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087230"/>
              </p:ext>
            </p:extLst>
          </p:nvPr>
        </p:nvGraphicFramePr>
        <p:xfrm>
          <a:off x="511212" y="833251"/>
          <a:ext cx="7794588" cy="456516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7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November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964031"/>
              </p:ext>
            </p:extLst>
          </p:nvPr>
        </p:nvGraphicFramePr>
        <p:xfrm>
          <a:off x="533400" y="1066800"/>
          <a:ext cx="8153399" cy="143007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November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180074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89.09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108,429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42,988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42,080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558.29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876.67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Nov.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45288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0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Nov.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097208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74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Nov.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333873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3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Nov.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45862"/>
              </p:ext>
            </p:extLst>
          </p:nvPr>
        </p:nvGraphicFramePr>
        <p:xfrm>
          <a:off x="511212" y="833251"/>
          <a:ext cx="7794588" cy="201055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1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Nov.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906650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9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Nov.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448552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28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4566</TotalTime>
  <Words>978</Words>
  <Application>Microsoft Office PowerPoint</Application>
  <PresentationFormat>On-screen Show (4:3)</PresentationFormat>
  <Paragraphs>652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November 2020 </vt:lpstr>
      <vt:lpstr>IRR Summary – November 2020</vt:lpstr>
      <vt:lpstr>IRR ≥ 95%, ≥ 100 Scored Intervals – Nov. 2020</vt:lpstr>
      <vt:lpstr>IRR ≥ 95%, ≥ 100 Scored Intervals – Nov. 2020</vt:lpstr>
      <vt:lpstr>IRR ≥ 95%, ≥ 100 Scored Intervals – Nov. 2020</vt:lpstr>
      <vt:lpstr>IRR ≥ 95%, ≥ 100 Scored Intervals – Nov. 2020</vt:lpstr>
      <vt:lpstr>IRR &lt; 95%, ≥ 100 Scored Intervals – Nov. 2020</vt:lpstr>
      <vt:lpstr>IRR &lt; 95%, ≥ 100 Scored Intervals – Nov. 2020</vt:lpstr>
      <vt:lpstr>IRR &lt; 95%, ≥ 100 Scored Intervals – Nov.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276</cp:revision>
  <cp:lastPrinted>2016-01-21T20:53:15Z</cp:lastPrinted>
  <dcterms:created xsi:type="dcterms:W3CDTF">2016-01-21T15:20:31Z</dcterms:created>
  <dcterms:modified xsi:type="dcterms:W3CDTF">2020-12-01T19:58:51Z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