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5265" autoAdjust="0"/>
  </p:normalViewPr>
  <p:slideViewPr>
    <p:cSldViewPr showGuides="1">
      <p:cViewPr varScale="1">
        <p:scale>
          <a:sx n="109" d="100"/>
          <a:sy n="109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November 2020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Dec</a:t>
            </a:r>
            <a:r>
              <a:rPr lang="en-US" altLang="zh-CN" dirty="0" smtClean="0">
                <a:solidFill>
                  <a:schemeClr val="tx2"/>
                </a:solidFill>
              </a:rPr>
              <a:t>. 7, </a:t>
            </a:r>
            <a:r>
              <a:rPr lang="en-US" altLang="zh-CN" dirty="0" smtClean="0">
                <a:solidFill>
                  <a:schemeClr val="tx2"/>
                </a:solidFill>
              </a:rPr>
              <a:t>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2076450"/>
            <a:ext cx="66865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24078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11/31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11/31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175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211" y="2362200"/>
            <a:ext cx="5131777" cy="373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294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122</cp:revision>
  <cp:lastPrinted>2016-01-21T20:53:15Z</cp:lastPrinted>
  <dcterms:created xsi:type="dcterms:W3CDTF">2016-01-21T15:20:31Z</dcterms:created>
  <dcterms:modified xsi:type="dcterms:W3CDTF">2020-12-07T16:20:35Z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