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94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5265" autoAdjust="0"/>
  </p:normalViewPr>
  <p:slideViewPr>
    <p:cSldViewPr showGuides="1">
      <p:cViewPr varScale="1">
        <p:scale>
          <a:sx n="109" d="100"/>
          <a:sy n="109" d="100"/>
        </p:scale>
        <p:origin x="160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November 2020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chemeClr val="tx2"/>
                </a:solidFill>
              </a:rPr>
              <a:t>Dec</a:t>
            </a:r>
            <a:r>
              <a:rPr lang="en-US" altLang="zh-CN" dirty="0" smtClean="0">
                <a:solidFill>
                  <a:schemeClr val="tx2"/>
                </a:solidFill>
              </a:rPr>
              <a:t>. 7, </a:t>
            </a:r>
            <a:r>
              <a:rPr lang="en-US" altLang="zh-CN" dirty="0" smtClean="0">
                <a:solidFill>
                  <a:schemeClr val="tx2"/>
                </a:solidFill>
              </a:rPr>
              <a:t>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No tuning events this month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725" y="2076450"/>
            <a:ext cx="668655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424078"/>
              </p:ext>
            </p:extLst>
          </p:nvPr>
        </p:nvGraphicFramePr>
        <p:xfrm>
          <a:off x="342900" y="833036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11/1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11/31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11/1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11/31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66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100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175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4211" y="2362200"/>
            <a:ext cx="5131777" cy="373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2812</TotalTime>
  <Words>294</Words>
  <Application>Microsoft Office PowerPoint</Application>
  <PresentationFormat>On-screen Show (4:3)</PresentationFormat>
  <Paragraphs>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黑体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Lee, Raymund</cp:lastModifiedBy>
  <cp:revision>122</cp:revision>
  <cp:lastPrinted>2016-01-21T20:53:15Z</cp:lastPrinted>
  <dcterms:created xsi:type="dcterms:W3CDTF">2016-01-21T15:20:31Z</dcterms:created>
  <dcterms:modified xsi:type="dcterms:W3CDTF">2020-12-07T16:20:35Z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