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2.xml" ContentType="application/vnd.openxmlformats-officedocument.theme+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85" r:id="rId1"/>
    <p:sldMasterId id="2147483698" r:id="rId2"/>
    <p:sldMasterId id="2147483710" r:id="rId3"/>
  </p:sldMasterIdLst>
  <p:notesMasterIdLst>
    <p:notesMasterId r:id="rId9"/>
  </p:notesMasterIdLst>
  <p:sldIdLst>
    <p:sldId id="266" r:id="rId4"/>
    <p:sldId id="286" r:id="rId5"/>
    <p:sldId id="287" r:id="rId6"/>
    <p:sldId id="289" r:id="rId7"/>
    <p:sldId id="290" r:id="rId8"/>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5" autoAdjust="0"/>
    <p:restoredTop sz="94651" autoAdjust="0"/>
  </p:normalViewPr>
  <p:slideViewPr>
    <p:cSldViewPr snapToGrid="0">
      <p:cViewPr varScale="1">
        <p:scale>
          <a:sx n="109" d="100"/>
          <a:sy n="109" d="100"/>
        </p:scale>
        <p:origin x="672" y="102"/>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tableStyles" Target="tableStyles.xml"/><Relationship Id="rId3" Type="http://schemas.openxmlformats.org/officeDocument/2006/relationships/slideMaster" Target="slideMasters/slideMaster3.xml"/><Relationship Id="rId7" Type="http://schemas.openxmlformats.org/officeDocument/2006/relationships/slide" Target="slides/slide4.xml"/><Relationship Id="rId12" Type="http://schemas.openxmlformats.org/officeDocument/2006/relationships/theme" Target="theme/theme1.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viewProps" Target="viewProps.xml"/><Relationship Id="rId5" Type="http://schemas.openxmlformats.org/officeDocument/2006/relationships/slide" Target="slides/slide2.xml"/><Relationship Id="rId10" Type="http://schemas.openxmlformats.org/officeDocument/2006/relationships/presProps" Target="presProps.xml"/><Relationship Id="rId4" Type="http://schemas.openxmlformats.org/officeDocument/2006/relationships/slide" Target="slides/slide1.xml"/><Relationship Id="rId9"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335EE5E-15FC-43C6-B812-EBEFAF1C5335}" type="datetimeFigureOut">
              <a:rPr lang="en-US" smtClean="0"/>
              <a:t>11/23/2020</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91F8F30-4081-4B11-B42E-FFD8C4DA200C}" type="slidenum">
              <a:rPr lang="en-US" smtClean="0"/>
              <a:t>‹#›</a:t>
            </a:fld>
            <a:endParaRPr lang="en-US"/>
          </a:p>
        </p:txBody>
      </p:sp>
    </p:spTree>
    <p:extLst>
      <p:ext uri="{BB962C8B-B14F-4D97-AF65-F5344CB8AC3E}">
        <p14:creationId xmlns:p14="http://schemas.microsoft.com/office/powerpoint/2010/main" val="150072708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28831B66-E374-46FD-B0F1-A74783F02804}" type="datetimeFigureOut">
              <a:rPr lang="en-US" smtClean="0"/>
              <a:t>11/23/2020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1B92D85-3B47-4DE8-A6A3-74ED562B5DD9}" type="slidenum">
              <a:rPr lang="en-US" smtClean="0"/>
              <a:t>‹#›</a:t>
            </a:fld>
            <a:endParaRPr lang="en-US"/>
          </a:p>
        </p:txBody>
      </p:sp>
    </p:spTree>
    <p:extLst>
      <p:ext uri="{BB962C8B-B14F-4D97-AF65-F5344CB8AC3E}">
        <p14:creationId xmlns:p14="http://schemas.microsoft.com/office/powerpoint/2010/main" val="410842908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8831B66-E374-46FD-B0F1-A74783F02804}" type="datetimeFigureOut">
              <a:rPr lang="en-US" smtClean="0"/>
              <a:t>11/23/2020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1B92D85-3B47-4DE8-A6A3-74ED562B5DD9}" type="slidenum">
              <a:rPr lang="en-US" smtClean="0"/>
              <a:t>‹#›</a:t>
            </a:fld>
            <a:endParaRPr lang="en-US"/>
          </a:p>
        </p:txBody>
      </p:sp>
    </p:spTree>
    <p:extLst>
      <p:ext uri="{BB962C8B-B14F-4D97-AF65-F5344CB8AC3E}">
        <p14:creationId xmlns:p14="http://schemas.microsoft.com/office/powerpoint/2010/main" val="59399821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8831B66-E374-46FD-B0F1-A74783F02804}" type="datetimeFigureOut">
              <a:rPr lang="en-US" smtClean="0"/>
              <a:t>11/23/2020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1B92D85-3B47-4DE8-A6A3-74ED562B5DD9}" type="slidenum">
              <a:rPr lang="en-US" smtClean="0"/>
              <a:t>‹#›</a:t>
            </a:fld>
            <a:endParaRPr lang="en-US"/>
          </a:p>
        </p:txBody>
      </p:sp>
    </p:spTree>
    <p:extLst>
      <p:ext uri="{BB962C8B-B14F-4D97-AF65-F5344CB8AC3E}">
        <p14:creationId xmlns:p14="http://schemas.microsoft.com/office/powerpoint/2010/main" val="414234360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lgn="ctr">
              <a:defRPr sz="3800">
                <a:solidFill>
                  <a:srgbClr val="262626"/>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2695194" y="4352544"/>
            <a:ext cx="6801612" cy="1239894"/>
          </a:xfrm>
          <a:noFill/>
        </p:spPr>
        <p:txBody>
          <a:bodyPr>
            <a:normAutofit/>
          </a:bodyPr>
          <a:lstStyle>
            <a:lvl1pPr marL="0" indent="0" algn="ctr">
              <a:buNone/>
              <a:defRPr sz="2000">
                <a:solidFill>
                  <a:schemeClr val="tx1">
                    <a:lumMod val="75000"/>
                    <a:lumOff val="25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7" name="Date Placeholder 6"/>
          <p:cNvSpPr>
            <a:spLocks noGrp="1"/>
          </p:cNvSpPr>
          <p:nvPr>
            <p:ph type="dt" sz="half" idx="10"/>
          </p:nvPr>
        </p:nvSpPr>
        <p:spPr/>
        <p:txBody>
          <a:bodyPr/>
          <a:lstStyle/>
          <a:p>
            <a:fld id="{7F453C7E-6AD3-41C2-9A0F-1401374D597B}" type="datetime1">
              <a:rPr lang="en-US" smtClean="0"/>
              <a:t>11/23/2020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286123D-90E9-41B2-B06B-61E1E03D2F9E}" type="slidenum">
              <a:rPr lang="en-US" smtClean="0"/>
              <a:t>‹#›</a:t>
            </a:fld>
            <a:endParaRPr lang="en-US"/>
          </a:p>
        </p:txBody>
      </p:sp>
    </p:spTree>
    <p:extLst>
      <p:ext uri="{BB962C8B-B14F-4D97-AF65-F5344CB8AC3E}">
        <p14:creationId xmlns:p14="http://schemas.microsoft.com/office/powerpoint/2010/main" val="3158555760"/>
      </p:ext>
    </p:extLst>
  </p:cSld>
  <p:clrMapOvr>
    <a:overrideClrMapping bg1="dk1" tx1="lt1" bg2="dk2" tx2="lt2" accent1="accent1" accent2="accent2" accent3="accent3" accent4="accent4" accent5="accent5" accent6="accent6" hlink="hlink" folHlink="folHlink"/>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99851ABC-261C-464B-A0EB-374DEA332206}" type="datetime1">
              <a:rPr lang="en-US" smtClean="0"/>
              <a:t>11/23/2020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286123D-90E9-41B2-B06B-61E1E03D2F9E}" type="slidenum">
              <a:rPr lang="en-US" smtClean="0"/>
              <a:t>‹#›</a:t>
            </a:fld>
            <a:endParaRPr lang="en-US"/>
          </a:p>
        </p:txBody>
      </p:sp>
    </p:spTree>
    <p:extLst>
      <p:ext uri="{BB962C8B-B14F-4D97-AF65-F5344CB8AC3E}">
        <p14:creationId xmlns:p14="http://schemas.microsoft.com/office/powerpoint/2010/main" val="269886404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defRPr sz="3800">
                <a:solidFill>
                  <a:srgbClr val="262626"/>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2695194" y="4352465"/>
            <a:ext cx="6801612" cy="1265082"/>
          </a:xfrm>
        </p:spPr>
        <p:txBody>
          <a:bodyPr anchor="t" anchorCtr="1">
            <a:normAutofit/>
          </a:bodyPr>
          <a:lstStyle>
            <a:lvl1pPr marL="0" indent="0">
              <a:buNone/>
              <a:defRPr sz="20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
        <p:nvSpPr>
          <p:cNvPr id="7" name="Date Placeholder 6"/>
          <p:cNvSpPr>
            <a:spLocks noGrp="1"/>
          </p:cNvSpPr>
          <p:nvPr>
            <p:ph type="dt" sz="half" idx="10"/>
          </p:nvPr>
        </p:nvSpPr>
        <p:spPr/>
        <p:txBody>
          <a:bodyPr/>
          <a:lstStyle/>
          <a:p>
            <a:fld id="{5B995DE9-04A7-4166-AF5D-568295B1ECAA}" type="datetime1">
              <a:rPr lang="en-US" smtClean="0"/>
              <a:t>11/23/2020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286123D-90E9-41B2-B06B-61E1E03D2F9E}" type="slidenum">
              <a:rPr lang="en-US" smtClean="0"/>
              <a:t>‹#›</a:t>
            </a:fld>
            <a:endParaRPr lang="en-US"/>
          </a:p>
        </p:txBody>
      </p:sp>
    </p:spTree>
    <p:extLst>
      <p:ext uri="{BB962C8B-B14F-4D97-AF65-F5344CB8AC3E}">
        <p14:creationId xmlns:p14="http://schemas.microsoft.com/office/powerpoint/2010/main" val="2918814319"/>
      </p:ext>
    </p:extLst>
  </p:cSld>
  <p:clrMapOvr>
    <a:overrideClrMapping bg1="dk1" tx1="lt1" bg2="dk2" tx2="lt2" accent1="accent1" accent2="accent2" accent3="accent3" accent4="accent4" accent5="accent5" accent6="accent6" hlink="hlink" folHlink="folHlink"/>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581912" y="2638044"/>
            <a:ext cx="4271771" cy="3101982"/>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338315" y="2638044"/>
            <a:ext cx="4270247" cy="3101982"/>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8" name="Date Placeholder 7"/>
          <p:cNvSpPr>
            <a:spLocks noGrp="1"/>
          </p:cNvSpPr>
          <p:nvPr>
            <p:ph type="dt" sz="half" idx="10"/>
          </p:nvPr>
        </p:nvSpPr>
        <p:spPr/>
        <p:txBody>
          <a:bodyPr/>
          <a:lstStyle/>
          <a:p>
            <a:fld id="{857C4F64-A7C3-405E-B384-F5D178BB5BF8}" type="datetime1">
              <a:rPr lang="en-US" smtClean="0"/>
              <a:t>11/23/2020</a:t>
            </a:fld>
            <a:endParaRPr lang="en-US"/>
          </a:p>
        </p:txBody>
      </p:sp>
      <p:sp>
        <p:nvSpPr>
          <p:cNvPr id="9" name="Footer Placeholder 8"/>
          <p:cNvSpPr>
            <a:spLocks noGrp="1"/>
          </p:cNvSpPr>
          <p:nvPr>
            <p:ph type="ftr" sz="quarter" idx="11"/>
          </p:nvPr>
        </p:nvSpPr>
        <p:spPr/>
        <p:txBody>
          <a:bodyPr/>
          <a:lstStyle/>
          <a:p>
            <a:endParaRPr lang="en-US"/>
          </a:p>
        </p:txBody>
      </p:sp>
      <p:sp>
        <p:nvSpPr>
          <p:cNvPr id="10" name="Slide Number Placeholder 9"/>
          <p:cNvSpPr>
            <a:spLocks noGrp="1"/>
          </p:cNvSpPr>
          <p:nvPr>
            <p:ph type="sldNum" sz="quarter" idx="12"/>
          </p:nvPr>
        </p:nvSpPr>
        <p:spPr/>
        <p:txBody>
          <a:bodyPr/>
          <a:lstStyle/>
          <a:p>
            <a:fld id="{7286123D-90E9-41B2-B06B-61E1E03D2F9E}" type="slidenum">
              <a:rPr lang="en-US" smtClean="0"/>
              <a:t>‹#›</a:t>
            </a:fld>
            <a:endParaRPr lang="en-US"/>
          </a:p>
        </p:txBody>
      </p:sp>
    </p:spTree>
    <p:extLst>
      <p:ext uri="{BB962C8B-B14F-4D97-AF65-F5344CB8AC3E}">
        <p14:creationId xmlns:p14="http://schemas.microsoft.com/office/powerpoint/2010/main" val="286666218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58343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1583436" y="3143250"/>
            <a:ext cx="4270248" cy="2596776"/>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Content Placeholder 5"/>
          <p:cNvSpPr>
            <a:spLocks noGrp="1"/>
          </p:cNvSpPr>
          <p:nvPr>
            <p:ph sz="quarter" idx="4"/>
          </p:nvPr>
        </p:nvSpPr>
        <p:spPr>
          <a:xfrm>
            <a:off x="6338316" y="3143250"/>
            <a:ext cx="4253484" cy="2596776"/>
          </a:xfrm>
        </p:spPr>
        <p:txBody>
          <a:bodyPr/>
          <a:lstStyle>
            <a:lvl5pPr>
              <a:defRPr/>
            </a:lvl5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Text Placeholder 4"/>
          <p:cNvSpPr>
            <a:spLocks noGrp="1"/>
          </p:cNvSpPr>
          <p:nvPr>
            <p:ph type="body" sz="quarter" idx="13"/>
          </p:nvPr>
        </p:nvSpPr>
        <p:spPr>
          <a:xfrm>
            <a:off x="633831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7" name="Date Placeholder 6"/>
          <p:cNvSpPr>
            <a:spLocks noGrp="1"/>
          </p:cNvSpPr>
          <p:nvPr>
            <p:ph type="dt" sz="half" idx="10"/>
          </p:nvPr>
        </p:nvSpPr>
        <p:spPr/>
        <p:txBody>
          <a:bodyPr/>
          <a:lstStyle/>
          <a:p>
            <a:fld id="{5E49F5B4-6457-49C9-87BB-FD408CA9B39B}" type="datetime1">
              <a:rPr lang="en-US" smtClean="0"/>
              <a:t>11/23/2020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286123D-90E9-41B2-B06B-61E1E03D2F9E}" type="slidenum">
              <a:rPr lang="en-US" smtClean="0"/>
              <a:t>‹#›</a:t>
            </a:fld>
            <a:endParaRPr lang="en-US"/>
          </a:p>
        </p:txBody>
      </p:sp>
      <p:sp>
        <p:nvSpPr>
          <p:cNvPr id="10" name="Title 9"/>
          <p:cNvSpPr>
            <a:spLocks noGrp="1"/>
          </p:cNvSpPr>
          <p:nvPr>
            <p:ph type="title"/>
          </p:nvPr>
        </p:nvSpPr>
        <p:spPr/>
        <p:txBody>
          <a:bodyPr/>
          <a:lstStyle/>
          <a:p>
            <a:r>
              <a:rPr lang="en-US" smtClean="0"/>
              <a:t>Click to edit Master title style</a:t>
            </a:r>
            <a:endParaRPr lang="en-US" dirty="0"/>
          </a:p>
        </p:txBody>
      </p:sp>
    </p:spTree>
    <p:extLst>
      <p:ext uri="{BB962C8B-B14F-4D97-AF65-F5344CB8AC3E}">
        <p14:creationId xmlns:p14="http://schemas.microsoft.com/office/powerpoint/2010/main" val="344410328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68AA86B1-0A73-4DD4-B2C4-4ABA1B465716}" type="datetime1">
              <a:rPr lang="en-US" smtClean="0"/>
              <a:t>11/23/2020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286123D-90E9-41B2-B06B-61E1E03D2F9E}" type="slidenum">
              <a:rPr lang="en-US" smtClean="0"/>
              <a:t>‹#›</a:t>
            </a:fld>
            <a:endParaRPr lang="en-US"/>
          </a:p>
        </p:txBody>
      </p:sp>
    </p:spTree>
    <p:extLst>
      <p:ext uri="{BB962C8B-B14F-4D97-AF65-F5344CB8AC3E}">
        <p14:creationId xmlns:p14="http://schemas.microsoft.com/office/powerpoint/2010/main" val="166787524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D0B691C-1488-4D67-B981-1BCDCBDF3065}" type="datetime1">
              <a:rPr lang="en-US" smtClean="0"/>
              <a:t>11/23/2020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286123D-90E9-41B2-B06B-61E1E03D2F9E}" type="slidenum">
              <a:rPr lang="en-US" smtClean="0"/>
              <a:t>‹#›</a:t>
            </a:fld>
            <a:endParaRPr lang="en-US"/>
          </a:p>
        </p:txBody>
      </p:sp>
    </p:spTree>
    <p:extLst>
      <p:ext uri="{BB962C8B-B14F-4D97-AF65-F5344CB8AC3E}">
        <p14:creationId xmlns:p14="http://schemas.microsoft.com/office/powerpoint/2010/main" val="330959116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6" name="Rectangle 25"/>
          <p:cNvSpPr/>
          <p:nvPr/>
        </p:nvSpPr>
        <p:spPr>
          <a:xfrm>
            <a:off x="0" y="0"/>
            <a:ext cx="6096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4672" y="2243828"/>
            <a:ext cx="4486656" cy="1141497"/>
          </a:xfrm>
          <a:solidFill>
            <a:srgbClr val="FFFFFF"/>
          </a:solidFill>
          <a:ln>
            <a:solidFill>
              <a:srgbClr val="404040"/>
            </a:solidFill>
          </a:ln>
        </p:spPr>
        <p:txBody>
          <a:bodyPr anchor="ctr" anchorCtr="1">
            <a:normAutofit/>
          </a:bodyPr>
          <a:lstStyle>
            <a:lvl1pPr>
              <a:defRPr sz="2200">
                <a:solidFill>
                  <a:srgbClr val="262626"/>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6736080" y="804672"/>
            <a:ext cx="4815840" cy="5248656"/>
          </a:xfrm>
        </p:spPr>
        <p:txBody>
          <a:bodyPr>
            <a:normAutofit/>
          </a:bodyPr>
          <a:lstStyle>
            <a:lvl1pPr>
              <a:defRPr sz="1900">
                <a:solidFill>
                  <a:schemeClr val="tx1"/>
                </a:solidFill>
              </a:defRPr>
            </a:lvl1pPr>
            <a:lvl2pPr>
              <a:defRPr sz="1600">
                <a:solidFill>
                  <a:schemeClr val="tx1"/>
                </a:solidFill>
              </a:defRPr>
            </a:lvl2pPr>
            <a:lvl3pPr>
              <a:defRPr sz="1600">
                <a:solidFill>
                  <a:schemeClr val="tx1"/>
                </a:solidFill>
              </a:defRPr>
            </a:lvl3pPr>
            <a:lvl4pPr>
              <a:defRPr sz="1600">
                <a:solidFill>
                  <a:schemeClr val="tx1"/>
                </a:solidFill>
              </a:defRPr>
            </a:lvl4pPr>
            <a:lvl5pPr>
              <a:defRPr sz="1600">
                <a:solidFill>
                  <a:schemeClr val="tx1"/>
                </a:solidFill>
              </a:defRPr>
            </a:lvl5pPr>
            <a:lvl6pPr>
              <a:defRPr sz="1600"/>
            </a:lvl6pPr>
            <a:lvl7pPr>
              <a:defRPr sz="1600"/>
            </a:lvl7pPr>
            <a:lvl8pPr>
              <a:defRPr sz="1600"/>
            </a:lvl8pPr>
            <a:lvl9pPr>
              <a:defRPr sz="16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115568" y="3549918"/>
            <a:ext cx="3794760" cy="2194036"/>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9" name="Date Placeholder 8"/>
          <p:cNvSpPr>
            <a:spLocks noGrp="1"/>
          </p:cNvSpPr>
          <p:nvPr>
            <p:ph type="dt" sz="half" idx="10"/>
          </p:nvPr>
        </p:nvSpPr>
        <p:spPr/>
        <p:txBody>
          <a:bodyPr/>
          <a:lstStyle/>
          <a:p>
            <a:fld id="{4A9D8856-44BD-414A-9E8F-8A0031336735}" type="datetime1">
              <a:rPr lang="en-US" smtClean="0"/>
              <a:t>11/23/2020</a:t>
            </a:fld>
            <a:endParaRPr lang="en-US"/>
          </a:p>
        </p:txBody>
      </p:sp>
      <p:sp>
        <p:nvSpPr>
          <p:cNvPr id="10" name="Footer Placeholder 9"/>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a:p>
        </p:txBody>
      </p:sp>
      <p:sp>
        <p:nvSpPr>
          <p:cNvPr id="11" name="Slide Number Placeholder 10"/>
          <p:cNvSpPr>
            <a:spLocks noGrp="1"/>
          </p:cNvSpPr>
          <p:nvPr>
            <p:ph type="sldNum" sz="quarter" idx="12"/>
          </p:nvPr>
        </p:nvSpPr>
        <p:spPr/>
        <p:txBody>
          <a:bodyPr/>
          <a:lstStyle/>
          <a:p>
            <a:fld id="{7286123D-90E9-41B2-B06B-61E1E03D2F9E}" type="slidenum">
              <a:rPr lang="en-US" smtClean="0"/>
              <a:t>‹#›</a:t>
            </a:fld>
            <a:endParaRPr lang="en-US"/>
          </a:p>
        </p:txBody>
      </p:sp>
    </p:spTree>
    <p:extLst>
      <p:ext uri="{BB962C8B-B14F-4D97-AF65-F5344CB8AC3E}">
        <p14:creationId xmlns:p14="http://schemas.microsoft.com/office/powerpoint/2010/main" val="266600487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8831B66-E374-46FD-B0F1-A74783F02804}" type="datetimeFigureOut">
              <a:rPr lang="en-US" smtClean="0"/>
              <a:t>11/23/2020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1B92D85-3B47-4DE8-A6A3-74ED562B5DD9}" type="slidenum">
              <a:rPr lang="en-US" smtClean="0"/>
              <a:t>‹#›</a:t>
            </a:fld>
            <a:endParaRPr lang="en-US"/>
          </a:p>
        </p:txBody>
      </p:sp>
    </p:spTree>
    <p:extLst>
      <p:ext uri="{BB962C8B-B14F-4D97-AF65-F5344CB8AC3E}">
        <p14:creationId xmlns:p14="http://schemas.microsoft.com/office/powerpoint/2010/main" val="427748501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18" name="Rectangle 17"/>
          <p:cNvSpPr/>
          <p:nvPr/>
        </p:nvSpPr>
        <p:spPr>
          <a:xfrm>
            <a:off x="0" y="0"/>
            <a:ext cx="6095999"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8523" y="2243828"/>
            <a:ext cx="4494998" cy="1134640"/>
          </a:xfrm>
          <a:solidFill>
            <a:srgbClr val="FFFFFF"/>
          </a:solidFill>
          <a:ln>
            <a:solidFill>
              <a:srgbClr val="404040"/>
            </a:solidFill>
          </a:ln>
        </p:spPr>
        <p:txBody>
          <a:bodyPr anchor="ctr" anchorCtr="1">
            <a:noAutofit/>
          </a:bodyPr>
          <a:lstStyle>
            <a:lvl1pPr>
              <a:defRPr sz="2200">
                <a:solidFill>
                  <a:srgbClr val="262626"/>
                </a:solidFill>
              </a:defRPr>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6095999" y="0"/>
            <a:ext cx="6102097" cy="6858000"/>
          </a:xfrm>
          <a:solidFill>
            <a:schemeClr val="bg1">
              <a:lumMod val="75000"/>
            </a:schemeClr>
          </a:solidFill>
        </p:spPr>
        <p:txBody>
          <a:bodyPr anchor="t"/>
          <a:lstStyle>
            <a:lvl1pPr marL="0" indent="0">
              <a:buNone/>
              <a:defRPr sz="3200">
                <a:solidFill>
                  <a:schemeClr val="bg1">
                    <a:lumMod val="85000"/>
                    <a:lumOff val="1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1115568" y="3549918"/>
            <a:ext cx="3794760" cy="2194037"/>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8" name="Date Placeholder 7"/>
          <p:cNvSpPr>
            <a:spLocks noGrp="1"/>
          </p:cNvSpPr>
          <p:nvPr>
            <p:ph type="dt" sz="half" idx="10"/>
          </p:nvPr>
        </p:nvSpPr>
        <p:spPr/>
        <p:txBody>
          <a:bodyPr/>
          <a:lstStyle>
            <a:lvl1pPr>
              <a:defRPr>
                <a:solidFill>
                  <a:srgbClr val="FFFFFF"/>
                </a:solidFill>
                <a:effectLst>
                  <a:outerShdw blurRad="50800" dist="38100" dir="2700000" algn="tl" rotWithShape="0">
                    <a:prstClr val="black">
                      <a:alpha val="43000"/>
                    </a:prstClr>
                  </a:outerShdw>
                </a:effectLst>
              </a:defRPr>
            </a:lvl1pPr>
          </a:lstStyle>
          <a:p>
            <a:fld id="{9FC08411-B318-42E5-A25E-2227C541F79D}" type="datetime1">
              <a:rPr lang="en-US" smtClean="0"/>
              <a:t>11/23/2020</a:t>
            </a:fld>
            <a:endParaRPr lang="en-US"/>
          </a:p>
        </p:txBody>
      </p:sp>
      <p:sp>
        <p:nvSpPr>
          <p:cNvPr id="9" name="Footer Placeholder 8"/>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a:p>
        </p:txBody>
      </p:sp>
      <p:sp>
        <p:nvSpPr>
          <p:cNvPr id="10" name="Slide Number Placeholder 9"/>
          <p:cNvSpPr>
            <a:spLocks noGrp="1"/>
          </p:cNvSpPr>
          <p:nvPr>
            <p:ph type="sldNum" sz="quarter" idx="12"/>
          </p:nvPr>
        </p:nvSpPr>
        <p:spPr/>
        <p:txBody>
          <a:bodyPr/>
          <a:lstStyle/>
          <a:p>
            <a:fld id="{7286123D-90E9-41B2-B06B-61E1E03D2F9E}" type="slidenum">
              <a:rPr lang="en-US" smtClean="0"/>
              <a:t>‹#›</a:t>
            </a:fld>
            <a:endParaRPr lang="en-US"/>
          </a:p>
        </p:txBody>
      </p:sp>
    </p:spTree>
    <p:extLst>
      <p:ext uri="{BB962C8B-B14F-4D97-AF65-F5344CB8AC3E}">
        <p14:creationId xmlns:p14="http://schemas.microsoft.com/office/powerpoint/2010/main" val="358613043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6AE6CD39-EA9C-4475-BBCF-545CB9D156AF}" type="datetime1">
              <a:rPr lang="en-US" smtClean="0"/>
              <a:t>11/23/2020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286123D-90E9-41B2-B06B-61E1E03D2F9E}" type="slidenum">
              <a:rPr lang="en-US" smtClean="0"/>
              <a:t>‹#›</a:t>
            </a:fld>
            <a:endParaRPr lang="en-US"/>
          </a:p>
        </p:txBody>
      </p:sp>
    </p:spTree>
    <p:extLst>
      <p:ext uri="{BB962C8B-B14F-4D97-AF65-F5344CB8AC3E}">
        <p14:creationId xmlns:p14="http://schemas.microsoft.com/office/powerpoint/2010/main" val="117570815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53112" y="937260"/>
            <a:ext cx="1298608" cy="4983480"/>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2231136" y="937260"/>
            <a:ext cx="6198489" cy="4983480"/>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34D9D961-88CC-476F-BFE5-4E1CAB46C2A1}" type="datetime1">
              <a:rPr lang="en-US" smtClean="0"/>
              <a:t>11/23/2020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286123D-90E9-41B2-B06B-61E1E03D2F9E}" type="slidenum">
              <a:rPr lang="en-US" smtClean="0"/>
              <a:t>‹#›</a:t>
            </a:fld>
            <a:endParaRPr lang="en-US"/>
          </a:p>
        </p:txBody>
      </p:sp>
    </p:spTree>
    <p:extLst>
      <p:ext uri="{BB962C8B-B14F-4D97-AF65-F5344CB8AC3E}">
        <p14:creationId xmlns:p14="http://schemas.microsoft.com/office/powerpoint/2010/main" val="333352360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dirty="0" smtClean="0"/>
              <a:t>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Date Placeholder 6"/>
          <p:cNvSpPr>
            <a:spLocks noGrp="1"/>
          </p:cNvSpPr>
          <p:nvPr>
            <p:ph type="dt" sz="half" idx="10"/>
          </p:nvPr>
        </p:nvSpPr>
        <p:spPr/>
        <p:txBody>
          <a:bodyPr/>
          <a:lstStyle/>
          <a:p>
            <a:fld id="{99851ABC-261C-464B-A0EB-374DEA332206}" type="datetime1">
              <a:rPr lang="en-US" smtClean="0"/>
              <a:t>11/23/2020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286123D-90E9-41B2-B06B-61E1E03D2F9E}" type="slidenum">
              <a:rPr lang="en-US" smtClean="0"/>
              <a:t>‹#›</a:t>
            </a:fld>
            <a:endParaRPr lang="en-US"/>
          </a:p>
        </p:txBody>
      </p:sp>
    </p:spTree>
    <p:extLst>
      <p:ext uri="{BB962C8B-B14F-4D97-AF65-F5344CB8AC3E}">
        <p14:creationId xmlns:p14="http://schemas.microsoft.com/office/powerpoint/2010/main" val="411547027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0F57BFB-A455-41C0-AD52-01E645305785}" type="datetime1">
              <a:rPr lang="en-US" smtClean="0"/>
              <a:t>11/23/2020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286123D-90E9-41B2-B06B-61E1E03D2F9E}" type="slidenum">
              <a:rPr lang="en-US" smtClean="0"/>
              <a:t>‹#›</a:t>
            </a:fld>
            <a:endParaRPr lang="en-US"/>
          </a:p>
        </p:txBody>
      </p:sp>
    </p:spTree>
    <p:extLst>
      <p:ext uri="{BB962C8B-B14F-4D97-AF65-F5344CB8AC3E}">
        <p14:creationId xmlns:p14="http://schemas.microsoft.com/office/powerpoint/2010/main" val="3761029433"/>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2231136" y="964692"/>
            <a:ext cx="7729728" cy="5080508"/>
          </a:xfrm>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0F57BFB-A455-41C0-AD52-01E645305785}" type="datetime1">
              <a:rPr lang="en-US" smtClean="0"/>
              <a:t>11/23/2020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286123D-90E9-41B2-B06B-61E1E03D2F9E}" type="slidenum">
              <a:rPr lang="en-US" smtClean="0"/>
              <a:t>‹#›</a:t>
            </a:fld>
            <a:endParaRPr lang="en-US"/>
          </a:p>
        </p:txBody>
      </p:sp>
    </p:spTree>
    <p:extLst>
      <p:ext uri="{BB962C8B-B14F-4D97-AF65-F5344CB8AC3E}">
        <p14:creationId xmlns:p14="http://schemas.microsoft.com/office/powerpoint/2010/main" val="44776852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lgn="ctr">
              <a:defRPr sz="3800">
                <a:solidFill>
                  <a:srgbClr val="262626"/>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2695194" y="4352544"/>
            <a:ext cx="6801612" cy="1239894"/>
          </a:xfrm>
          <a:noFill/>
        </p:spPr>
        <p:txBody>
          <a:bodyPr>
            <a:normAutofit/>
          </a:bodyPr>
          <a:lstStyle>
            <a:lvl1pPr marL="0" indent="0" algn="ctr">
              <a:buNone/>
              <a:defRPr sz="2000">
                <a:solidFill>
                  <a:schemeClr val="tx1">
                    <a:lumMod val="75000"/>
                    <a:lumOff val="25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7" name="Date Placeholder 6"/>
          <p:cNvSpPr>
            <a:spLocks noGrp="1"/>
          </p:cNvSpPr>
          <p:nvPr>
            <p:ph type="dt" sz="half" idx="10"/>
          </p:nvPr>
        </p:nvSpPr>
        <p:spPr/>
        <p:txBody>
          <a:bodyPr/>
          <a:lstStyle/>
          <a:p>
            <a:fld id="{7F453C7E-6AD3-41C2-9A0F-1401374D597B}" type="datetime1">
              <a:rPr lang="en-US" smtClean="0"/>
              <a:t>11/23/2020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286123D-90E9-41B2-B06B-61E1E03D2F9E}" type="slidenum">
              <a:rPr lang="en-US" smtClean="0"/>
              <a:t>‹#›</a:t>
            </a:fld>
            <a:endParaRPr lang="en-US"/>
          </a:p>
        </p:txBody>
      </p:sp>
    </p:spTree>
    <p:extLst>
      <p:ext uri="{BB962C8B-B14F-4D97-AF65-F5344CB8AC3E}">
        <p14:creationId xmlns:p14="http://schemas.microsoft.com/office/powerpoint/2010/main" val="1339613934"/>
      </p:ext>
    </p:extLst>
  </p:cSld>
  <p:clrMapOvr>
    <a:overrideClrMapping bg1="dk1" tx1="lt1" bg2="dk2" tx2="lt2" accent1="accent1" accent2="accent2" accent3="accent3" accent4="accent4" accent5="accent5" accent6="accent6" hlink="hlink" folHlink="folHlink"/>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99851ABC-261C-464B-A0EB-374DEA332206}" type="datetime1">
              <a:rPr lang="en-US" smtClean="0"/>
              <a:t>11/23/2020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286123D-90E9-41B2-B06B-61E1E03D2F9E}" type="slidenum">
              <a:rPr lang="en-US" smtClean="0"/>
              <a:t>‹#›</a:t>
            </a:fld>
            <a:endParaRPr lang="en-US"/>
          </a:p>
        </p:txBody>
      </p:sp>
    </p:spTree>
    <p:extLst>
      <p:ext uri="{BB962C8B-B14F-4D97-AF65-F5344CB8AC3E}">
        <p14:creationId xmlns:p14="http://schemas.microsoft.com/office/powerpoint/2010/main" val="3246214758"/>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defRPr sz="3800">
                <a:solidFill>
                  <a:srgbClr val="262626"/>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2695194" y="4352465"/>
            <a:ext cx="6801612" cy="1265082"/>
          </a:xfrm>
        </p:spPr>
        <p:txBody>
          <a:bodyPr anchor="t" anchorCtr="1">
            <a:normAutofit/>
          </a:bodyPr>
          <a:lstStyle>
            <a:lvl1pPr marL="0" indent="0">
              <a:buNone/>
              <a:defRPr sz="20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
        <p:nvSpPr>
          <p:cNvPr id="7" name="Date Placeholder 6"/>
          <p:cNvSpPr>
            <a:spLocks noGrp="1"/>
          </p:cNvSpPr>
          <p:nvPr>
            <p:ph type="dt" sz="half" idx="10"/>
          </p:nvPr>
        </p:nvSpPr>
        <p:spPr/>
        <p:txBody>
          <a:bodyPr/>
          <a:lstStyle/>
          <a:p>
            <a:fld id="{5B995DE9-04A7-4166-AF5D-568295B1ECAA}" type="datetime1">
              <a:rPr lang="en-US" smtClean="0"/>
              <a:t>11/23/2020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286123D-90E9-41B2-B06B-61E1E03D2F9E}" type="slidenum">
              <a:rPr lang="en-US" smtClean="0"/>
              <a:t>‹#›</a:t>
            </a:fld>
            <a:endParaRPr lang="en-US"/>
          </a:p>
        </p:txBody>
      </p:sp>
    </p:spTree>
    <p:extLst>
      <p:ext uri="{BB962C8B-B14F-4D97-AF65-F5344CB8AC3E}">
        <p14:creationId xmlns:p14="http://schemas.microsoft.com/office/powerpoint/2010/main" val="1405139308"/>
      </p:ext>
    </p:extLst>
  </p:cSld>
  <p:clrMapOvr>
    <a:overrideClrMapping bg1="dk1" tx1="lt1" bg2="dk2" tx2="lt2" accent1="accent1" accent2="accent2" accent3="accent3" accent4="accent4" accent5="accent5" accent6="accent6" hlink="hlink" folHlink="folHlink"/>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581912" y="2638044"/>
            <a:ext cx="4271771" cy="3101982"/>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338315" y="2638044"/>
            <a:ext cx="4270247" cy="3101982"/>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8" name="Date Placeholder 7"/>
          <p:cNvSpPr>
            <a:spLocks noGrp="1"/>
          </p:cNvSpPr>
          <p:nvPr>
            <p:ph type="dt" sz="half" idx="10"/>
          </p:nvPr>
        </p:nvSpPr>
        <p:spPr/>
        <p:txBody>
          <a:bodyPr/>
          <a:lstStyle/>
          <a:p>
            <a:fld id="{857C4F64-A7C3-405E-B384-F5D178BB5BF8}" type="datetime1">
              <a:rPr lang="en-US" smtClean="0"/>
              <a:t>11/23/2020</a:t>
            </a:fld>
            <a:endParaRPr lang="en-US"/>
          </a:p>
        </p:txBody>
      </p:sp>
      <p:sp>
        <p:nvSpPr>
          <p:cNvPr id="9" name="Footer Placeholder 8"/>
          <p:cNvSpPr>
            <a:spLocks noGrp="1"/>
          </p:cNvSpPr>
          <p:nvPr>
            <p:ph type="ftr" sz="quarter" idx="11"/>
          </p:nvPr>
        </p:nvSpPr>
        <p:spPr/>
        <p:txBody>
          <a:bodyPr/>
          <a:lstStyle/>
          <a:p>
            <a:endParaRPr lang="en-US"/>
          </a:p>
        </p:txBody>
      </p:sp>
      <p:sp>
        <p:nvSpPr>
          <p:cNvPr id="10" name="Slide Number Placeholder 9"/>
          <p:cNvSpPr>
            <a:spLocks noGrp="1"/>
          </p:cNvSpPr>
          <p:nvPr>
            <p:ph type="sldNum" sz="quarter" idx="12"/>
          </p:nvPr>
        </p:nvSpPr>
        <p:spPr/>
        <p:txBody>
          <a:bodyPr/>
          <a:lstStyle/>
          <a:p>
            <a:fld id="{7286123D-90E9-41B2-B06B-61E1E03D2F9E}" type="slidenum">
              <a:rPr lang="en-US" smtClean="0"/>
              <a:t>‹#›</a:t>
            </a:fld>
            <a:endParaRPr lang="en-US"/>
          </a:p>
        </p:txBody>
      </p:sp>
    </p:spTree>
    <p:extLst>
      <p:ext uri="{BB962C8B-B14F-4D97-AF65-F5344CB8AC3E}">
        <p14:creationId xmlns:p14="http://schemas.microsoft.com/office/powerpoint/2010/main" val="423294141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28831B66-E374-46FD-B0F1-A74783F02804}" type="datetimeFigureOut">
              <a:rPr lang="en-US" smtClean="0"/>
              <a:t>11/23/2020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1B92D85-3B47-4DE8-A6A3-74ED562B5DD9}" type="slidenum">
              <a:rPr lang="en-US" smtClean="0"/>
              <a:t>‹#›</a:t>
            </a:fld>
            <a:endParaRPr lang="en-US"/>
          </a:p>
        </p:txBody>
      </p:sp>
    </p:spTree>
    <p:extLst>
      <p:ext uri="{BB962C8B-B14F-4D97-AF65-F5344CB8AC3E}">
        <p14:creationId xmlns:p14="http://schemas.microsoft.com/office/powerpoint/2010/main" val="2838141489"/>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58343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1583436" y="3143250"/>
            <a:ext cx="4270248" cy="2596776"/>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Content Placeholder 5"/>
          <p:cNvSpPr>
            <a:spLocks noGrp="1"/>
          </p:cNvSpPr>
          <p:nvPr>
            <p:ph sz="quarter" idx="4"/>
          </p:nvPr>
        </p:nvSpPr>
        <p:spPr>
          <a:xfrm>
            <a:off x="6338316" y="3143250"/>
            <a:ext cx="4253484" cy="2596776"/>
          </a:xfrm>
        </p:spPr>
        <p:txBody>
          <a:bodyPr/>
          <a:lstStyle>
            <a:lvl5pPr>
              <a:defRPr/>
            </a:lvl5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Text Placeholder 4"/>
          <p:cNvSpPr>
            <a:spLocks noGrp="1"/>
          </p:cNvSpPr>
          <p:nvPr>
            <p:ph type="body" sz="quarter" idx="13"/>
          </p:nvPr>
        </p:nvSpPr>
        <p:spPr>
          <a:xfrm>
            <a:off x="633831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7" name="Date Placeholder 6"/>
          <p:cNvSpPr>
            <a:spLocks noGrp="1"/>
          </p:cNvSpPr>
          <p:nvPr>
            <p:ph type="dt" sz="half" idx="10"/>
          </p:nvPr>
        </p:nvSpPr>
        <p:spPr/>
        <p:txBody>
          <a:bodyPr/>
          <a:lstStyle/>
          <a:p>
            <a:fld id="{5E49F5B4-6457-49C9-87BB-FD408CA9B39B}" type="datetime1">
              <a:rPr lang="en-US" smtClean="0"/>
              <a:t>11/23/2020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286123D-90E9-41B2-B06B-61E1E03D2F9E}" type="slidenum">
              <a:rPr lang="en-US" smtClean="0"/>
              <a:t>‹#›</a:t>
            </a:fld>
            <a:endParaRPr lang="en-US"/>
          </a:p>
        </p:txBody>
      </p:sp>
      <p:sp>
        <p:nvSpPr>
          <p:cNvPr id="10" name="Title 9"/>
          <p:cNvSpPr>
            <a:spLocks noGrp="1"/>
          </p:cNvSpPr>
          <p:nvPr>
            <p:ph type="title"/>
          </p:nvPr>
        </p:nvSpPr>
        <p:spPr/>
        <p:txBody>
          <a:bodyPr/>
          <a:lstStyle/>
          <a:p>
            <a:r>
              <a:rPr lang="en-US" smtClean="0"/>
              <a:t>Click to edit Master title style</a:t>
            </a:r>
            <a:endParaRPr lang="en-US" dirty="0"/>
          </a:p>
        </p:txBody>
      </p:sp>
    </p:spTree>
    <p:extLst>
      <p:ext uri="{BB962C8B-B14F-4D97-AF65-F5344CB8AC3E}">
        <p14:creationId xmlns:p14="http://schemas.microsoft.com/office/powerpoint/2010/main" val="4008484261"/>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68AA86B1-0A73-4DD4-B2C4-4ABA1B465716}" type="datetime1">
              <a:rPr lang="en-US" smtClean="0"/>
              <a:t>11/23/2020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286123D-90E9-41B2-B06B-61E1E03D2F9E}" type="slidenum">
              <a:rPr lang="en-US" smtClean="0"/>
              <a:t>‹#›</a:t>
            </a:fld>
            <a:endParaRPr lang="en-US"/>
          </a:p>
        </p:txBody>
      </p:sp>
    </p:spTree>
    <p:extLst>
      <p:ext uri="{BB962C8B-B14F-4D97-AF65-F5344CB8AC3E}">
        <p14:creationId xmlns:p14="http://schemas.microsoft.com/office/powerpoint/2010/main" val="3679270682"/>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D0B691C-1488-4D67-B981-1BCDCBDF3065}" type="datetime1">
              <a:rPr lang="en-US" smtClean="0"/>
              <a:t>11/23/2020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286123D-90E9-41B2-B06B-61E1E03D2F9E}" type="slidenum">
              <a:rPr lang="en-US" smtClean="0"/>
              <a:t>‹#›</a:t>
            </a:fld>
            <a:endParaRPr lang="en-US"/>
          </a:p>
        </p:txBody>
      </p:sp>
    </p:spTree>
    <p:extLst>
      <p:ext uri="{BB962C8B-B14F-4D97-AF65-F5344CB8AC3E}">
        <p14:creationId xmlns:p14="http://schemas.microsoft.com/office/powerpoint/2010/main" val="2820688529"/>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6" name="Rectangle 25"/>
          <p:cNvSpPr/>
          <p:nvPr/>
        </p:nvSpPr>
        <p:spPr>
          <a:xfrm>
            <a:off x="0" y="0"/>
            <a:ext cx="6096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4672" y="2243828"/>
            <a:ext cx="4486656" cy="1141497"/>
          </a:xfrm>
          <a:solidFill>
            <a:srgbClr val="FFFFFF"/>
          </a:solidFill>
          <a:ln>
            <a:solidFill>
              <a:srgbClr val="404040"/>
            </a:solidFill>
          </a:ln>
        </p:spPr>
        <p:txBody>
          <a:bodyPr anchor="ctr" anchorCtr="1">
            <a:normAutofit/>
          </a:bodyPr>
          <a:lstStyle>
            <a:lvl1pPr>
              <a:defRPr sz="2200">
                <a:solidFill>
                  <a:srgbClr val="262626"/>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6736080" y="804672"/>
            <a:ext cx="4815840" cy="5248656"/>
          </a:xfrm>
        </p:spPr>
        <p:txBody>
          <a:bodyPr>
            <a:normAutofit/>
          </a:bodyPr>
          <a:lstStyle>
            <a:lvl1pPr>
              <a:defRPr sz="1900">
                <a:solidFill>
                  <a:schemeClr val="tx1"/>
                </a:solidFill>
              </a:defRPr>
            </a:lvl1pPr>
            <a:lvl2pPr>
              <a:defRPr sz="1600">
                <a:solidFill>
                  <a:schemeClr val="tx1"/>
                </a:solidFill>
              </a:defRPr>
            </a:lvl2pPr>
            <a:lvl3pPr>
              <a:defRPr sz="1600">
                <a:solidFill>
                  <a:schemeClr val="tx1"/>
                </a:solidFill>
              </a:defRPr>
            </a:lvl3pPr>
            <a:lvl4pPr>
              <a:defRPr sz="1600">
                <a:solidFill>
                  <a:schemeClr val="tx1"/>
                </a:solidFill>
              </a:defRPr>
            </a:lvl4pPr>
            <a:lvl5pPr>
              <a:defRPr sz="1600">
                <a:solidFill>
                  <a:schemeClr val="tx1"/>
                </a:solidFill>
              </a:defRPr>
            </a:lvl5pPr>
            <a:lvl6pPr>
              <a:defRPr sz="1600"/>
            </a:lvl6pPr>
            <a:lvl7pPr>
              <a:defRPr sz="1600"/>
            </a:lvl7pPr>
            <a:lvl8pPr>
              <a:defRPr sz="1600"/>
            </a:lvl8pPr>
            <a:lvl9pPr>
              <a:defRPr sz="16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115568" y="3549918"/>
            <a:ext cx="3794760" cy="2194036"/>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9" name="Date Placeholder 8"/>
          <p:cNvSpPr>
            <a:spLocks noGrp="1"/>
          </p:cNvSpPr>
          <p:nvPr>
            <p:ph type="dt" sz="half" idx="10"/>
          </p:nvPr>
        </p:nvSpPr>
        <p:spPr/>
        <p:txBody>
          <a:bodyPr/>
          <a:lstStyle/>
          <a:p>
            <a:fld id="{4A9D8856-44BD-414A-9E8F-8A0031336735}" type="datetime1">
              <a:rPr lang="en-US" smtClean="0"/>
              <a:t>11/23/2020</a:t>
            </a:fld>
            <a:endParaRPr lang="en-US"/>
          </a:p>
        </p:txBody>
      </p:sp>
      <p:sp>
        <p:nvSpPr>
          <p:cNvPr id="10" name="Footer Placeholder 9"/>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a:p>
        </p:txBody>
      </p:sp>
      <p:sp>
        <p:nvSpPr>
          <p:cNvPr id="11" name="Slide Number Placeholder 10"/>
          <p:cNvSpPr>
            <a:spLocks noGrp="1"/>
          </p:cNvSpPr>
          <p:nvPr>
            <p:ph type="sldNum" sz="quarter" idx="12"/>
          </p:nvPr>
        </p:nvSpPr>
        <p:spPr/>
        <p:txBody>
          <a:bodyPr/>
          <a:lstStyle/>
          <a:p>
            <a:fld id="{7286123D-90E9-41B2-B06B-61E1E03D2F9E}" type="slidenum">
              <a:rPr lang="en-US" smtClean="0"/>
              <a:t>‹#›</a:t>
            </a:fld>
            <a:endParaRPr lang="en-US"/>
          </a:p>
        </p:txBody>
      </p:sp>
    </p:spTree>
    <p:extLst>
      <p:ext uri="{BB962C8B-B14F-4D97-AF65-F5344CB8AC3E}">
        <p14:creationId xmlns:p14="http://schemas.microsoft.com/office/powerpoint/2010/main" val="950686166"/>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18" name="Rectangle 17"/>
          <p:cNvSpPr/>
          <p:nvPr/>
        </p:nvSpPr>
        <p:spPr>
          <a:xfrm>
            <a:off x="0" y="0"/>
            <a:ext cx="6095999"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8523" y="2243828"/>
            <a:ext cx="4494998" cy="1134640"/>
          </a:xfrm>
          <a:solidFill>
            <a:srgbClr val="FFFFFF"/>
          </a:solidFill>
          <a:ln>
            <a:solidFill>
              <a:srgbClr val="404040"/>
            </a:solidFill>
          </a:ln>
        </p:spPr>
        <p:txBody>
          <a:bodyPr anchor="ctr" anchorCtr="1">
            <a:noAutofit/>
          </a:bodyPr>
          <a:lstStyle>
            <a:lvl1pPr>
              <a:defRPr sz="2200">
                <a:solidFill>
                  <a:srgbClr val="262626"/>
                </a:solidFill>
              </a:defRPr>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6095999" y="0"/>
            <a:ext cx="6102097" cy="6858000"/>
          </a:xfrm>
          <a:solidFill>
            <a:schemeClr val="bg1">
              <a:lumMod val="75000"/>
            </a:schemeClr>
          </a:solidFill>
        </p:spPr>
        <p:txBody>
          <a:bodyPr anchor="t"/>
          <a:lstStyle>
            <a:lvl1pPr marL="0" indent="0">
              <a:buNone/>
              <a:defRPr sz="3200">
                <a:solidFill>
                  <a:schemeClr val="bg1">
                    <a:lumMod val="85000"/>
                    <a:lumOff val="1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1115568" y="3549918"/>
            <a:ext cx="3794760" cy="2194037"/>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8" name="Date Placeholder 7"/>
          <p:cNvSpPr>
            <a:spLocks noGrp="1"/>
          </p:cNvSpPr>
          <p:nvPr>
            <p:ph type="dt" sz="half" idx="10"/>
          </p:nvPr>
        </p:nvSpPr>
        <p:spPr/>
        <p:txBody>
          <a:bodyPr/>
          <a:lstStyle>
            <a:lvl1pPr>
              <a:defRPr>
                <a:solidFill>
                  <a:srgbClr val="FFFFFF"/>
                </a:solidFill>
                <a:effectLst>
                  <a:outerShdw blurRad="50800" dist="38100" dir="2700000" algn="tl" rotWithShape="0">
                    <a:prstClr val="black">
                      <a:alpha val="43000"/>
                    </a:prstClr>
                  </a:outerShdw>
                </a:effectLst>
              </a:defRPr>
            </a:lvl1pPr>
          </a:lstStyle>
          <a:p>
            <a:fld id="{9FC08411-B318-42E5-A25E-2227C541F79D}" type="datetime1">
              <a:rPr lang="en-US" smtClean="0"/>
              <a:t>11/23/2020</a:t>
            </a:fld>
            <a:endParaRPr lang="en-US"/>
          </a:p>
        </p:txBody>
      </p:sp>
      <p:sp>
        <p:nvSpPr>
          <p:cNvPr id="9" name="Footer Placeholder 8"/>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a:p>
        </p:txBody>
      </p:sp>
      <p:sp>
        <p:nvSpPr>
          <p:cNvPr id="10" name="Slide Number Placeholder 9"/>
          <p:cNvSpPr>
            <a:spLocks noGrp="1"/>
          </p:cNvSpPr>
          <p:nvPr>
            <p:ph type="sldNum" sz="quarter" idx="12"/>
          </p:nvPr>
        </p:nvSpPr>
        <p:spPr/>
        <p:txBody>
          <a:bodyPr/>
          <a:lstStyle/>
          <a:p>
            <a:fld id="{7286123D-90E9-41B2-B06B-61E1E03D2F9E}" type="slidenum">
              <a:rPr lang="en-US" smtClean="0"/>
              <a:t>‹#›</a:t>
            </a:fld>
            <a:endParaRPr lang="en-US"/>
          </a:p>
        </p:txBody>
      </p:sp>
    </p:spTree>
    <p:extLst>
      <p:ext uri="{BB962C8B-B14F-4D97-AF65-F5344CB8AC3E}">
        <p14:creationId xmlns:p14="http://schemas.microsoft.com/office/powerpoint/2010/main" val="683661332"/>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6AE6CD39-EA9C-4475-BBCF-545CB9D156AF}" type="datetime1">
              <a:rPr lang="en-US" smtClean="0"/>
              <a:t>11/23/2020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286123D-90E9-41B2-B06B-61E1E03D2F9E}" type="slidenum">
              <a:rPr lang="en-US" smtClean="0"/>
              <a:t>‹#›</a:t>
            </a:fld>
            <a:endParaRPr lang="en-US"/>
          </a:p>
        </p:txBody>
      </p:sp>
    </p:spTree>
    <p:extLst>
      <p:ext uri="{BB962C8B-B14F-4D97-AF65-F5344CB8AC3E}">
        <p14:creationId xmlns:p14="http://schemas.microsoft.com/office/powerpoint/2010/main" val="2384898097"/>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53112" y="937260"/>
            <a:ext cx="1298608" cy="4983480"/>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2231136" y="937260"/>
            <a:ext cx="6198489" cy="4983480"/>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34D9D961-88CC-476F-BFE5-4E1CAB46C2A1}" type="datetime1">
              <a:rPr lang="en-US" smtClean="0"/>
              <a:t>11/23/2020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286123D-90E9-41B2-B06B-61E1E03D2F9E}" type="slidenum">
              <a:rPr lang="en-US" smtClean="0"/>
              <a:t>‹#›</a:t>
            </a:fld>
            <a:endParaRPr lang="en-US"/>
          </a:p>
        </p:txBody>
      </p:sp>
    </p:spTree>
    <p:extLst>
      <p:ext uri="{BB962C8B-B14F-4D97-AF65-F5344CB8AC3E}">
        <p14:creationId xmlns:p14="http://schemas.microsoft.com/office/powerpoint/2010/main" val="428743566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28831B66-E374-46FD-B0F1-A74783F02804}" type="datetimeFigureOut">
              <a:rPr lang="en-US" smtClean="0"/>
              <a:t>11/23/2020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1B92D85-3B47-4DE8-A6A3-74ED562B5DD9}" type="slidenum">
              <a:rPr lang="en-US" smtClean="0"/>
              <a:t>‹#›</a:t>
            </a:fld>
            <a:endParaRPr lang="en-US"/>
          </a:p>
        </p:txBody>
      </p:sp>
    </p:spTree>
    <p:extLst>
      <p:ext uri="{BB962C8B-B14F-4D97-AF65-F5344CB8AC3E}">
        <p14:creationId xmlns:p14="http://schemas.microsoft.com/office/powerpoint/2010/main" val="69031138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28831B66-E374-46FD-B0F1-A74783F02804}" type="datetimeFigureOut">
              <a:rPr lang="en-US" smtClean="0"/>
              <a:t>11/23/2020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1B92D85-3B47-4DE8-A6A3-74ED562B5DD9}" type="slidenum">
              <a:rPr lang="en-US" smtClean="0"/>
              <a:t>‹#›</a:t>
            </a:fld>
            <a:endParaRPr lang="en-US"/>
          </a:p>
        </p:txBody>
      </p:sp>
    </p:spTree>
    <p:extLst>
      <p:ext uri="{BB962C8B-B14F-4D97-AF65-F5344CB8AC3E}">
        <p14:creationId xmlns:p14="http://schemas.microsoft.com/office/powerpoint/2010/main" val="354856819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28831B66-E374-46FD-B0F1-A74783F02804}" type="datetimeFigureOut">
              <a:rPr lang="en-US" smtClean="0"/>
              <a:t>11/23/2020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1B92D85-3B47-4DE8-A6A3-74ED562B5DD9}" type="slidenum">
              <a:rPr lang="en-US" smtClean="0"/>
              <a:t>‹#›</a:t>
            </a:fld>
            <a:endParaRPr lang="en-US"/>
          </a:p>
        </p:txBody>
      </p:sp>
    </p:spTree>
    <p:extLst>
      <p:ext uri="{BB962C8B-B14F-4D97-AF65-F5344CB8AC3E}">
        <p14:creationId xmlns:p14="http://schemas.microsoft.com/office/powerpoint/2010/main" val="53236898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8831B66-E374-46FD-B0F1-A74783F02804}" type="datetimeFigureOut">
              <a:rPr lang="en-US" smtClean="0"/>
              <a:t>11/23/2020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1B92D85-3B47-4DE8-A6A3-74ED562B5DD9}" type="slidenum">
              <a:rPr lang="en-US" smtClean="0"/>
              <a:t>‹#›</a:t>
            </a:fld>
            <a:endParaRPr lang="en-US"/>
          </a:p>
        </p:txBody>
      </p:sp>
    </p:spTree>
    <p:extLst>
      <p:ext uri="{BB962C8B-B14F-4D97-AF65-F5344CB8AC3E}">
        <p14:creationId xmlns:p14="http://schemas.microsoft.com/office/powerpoint/2010/main" val="26374972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28831B66-E374-46FD-B0F1-A74783F02804}" type="datetimeFigureOut">
              <a:rPr lang="en-US" smtClean="0"/>
              <a:t>11/23/2020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1B92D85-3B47-4DE8-A6A3-74ED562B5DD9}" type="slidenum">
              <a:rPr lang="en-US" smtClean="0"/>
              <a:t>‹#›</a:t>
            </a:fld>
            <a:endParaRPr lang="en-US"/>
          </a:p>
        </p:txBody>
      </p:sp>
    </p:spTree>
    <p:extLst>
      <p:ext uri="{BB962C8B-B14F-4D97-AF65-F5344CB8AC3E}">
        <p14:creationId xmlns:p14="http://schemas.microsoft.com/office/powerpoint/2010/main" val="323874744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28831B66-E374-46FD-B0F1-A74783F02804}" type="datetimeFigureOut">
              <a:rPr lang="en-US" smtClean="0"/>
              <a:t>11/23/2020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1B92D85-3B47-4DE8-A6A3-74ED562B5DD9}" type="slidenum">
              <a:rPr lang="en-US" smtClean="0"/>
              <a:t>‹#›</a:t>
            </a:fld>
            <a:endParaRPr lang="en-US"/>
          </a:p>
        </p:txBody>
      </p:sp>
    </p:spTree>
    <p:extLst>
      <p:ext uri="{BB962C8B-B14F-4D97-AF65-F5344CB8AC3E}">
        <p14:creationId xmlns:p14="http://schemas.microsoft.com/office/powerpoint/2010/main" val="315873276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slideLayout" Target="../slideLayouts/slideLayout24.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5" Type="http://schemas.openxmlformats.org/officeDocument/2006/relationships/theme" Target="../theme/theme2.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slideLayout" Target="../slideLayouts/slideLayout25.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3.xml"/><Relationship Id="rId3" Type="http://schemas.openxmlformats.org/officeDocument/2006/relationships/slideLayout" Target="../slideLayouts/slideLayout28.xml"/><Relationship Id="rId7" Type="http://schemas.openxmlformats.org/officeDocument/2006/relationships/slideLayout" Target="../slideLayouts/slideLayout32.xml"/><Relationship Id="rId12" Type="http://schemas.openxmlformats.org/officeDocument/2006/relationships/theme" Target="../theme/theme3.xml"/><Relationship Id="rId2" Type="http://schemas.openxmlformats.org/officeDocument/2006/relationships/slideLayout" Target="../slideLayouts/slideLayout27.xml"/><Relationship Id="rId1" Type="http://schemas.openxmlformats.org/officeDocument/2006/relationships/slideLayout" Target="../slideLayouts/slideLayout26.xml"/><Relationship Id="rId6" Type="http://schemas.openxmlformats.org/officeDocument/2006/relationships/slideLayout" Target="../slideLayouts/slideLayout31.xml"/><Relationship Id="rId11" Type="http://schemas.openxmlformats.org/officeDocument/2006/relationships/slideLayout" Target="../slideLayouts/slideLayout36.xml"/><Relationship Id="rId5" Type="http://schemas.openxmlformats.org/officeDocument/2006/relationships/slideLayout" Target="../slideLayouts/slideLayout30.xml"/><Relationship Id="rId10" Type="http://schemas.openxmlformats.org/officeDocument/2006/relationships/slideLayout" Target="../slideLayouts/slideLayout35.xml"/><Relationship Id="rId4" Type="http://schemas.openxmlformats.org/officeDocument/2006/relationships/slideLayout" Target="../slideLayouts/slideLayout29.xml"/><Relationship Id="rId9" Type="http://schemas.openxmlformats.org/officeDocument/2006/relationships/slideLayout" Target="../slideLayouts/slideLayout3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accent2">
            <a:lumMod val="60000"/>
            <a:lumOff val="40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8831B66-E374-46FD-B0F1-A74783F02804}" type="datetimeFigureOut">
              <a:rPr lang="en-US" smtClean="0"/>
              <a:t>11/23/2020</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1B92D85-3B47-4DE8-A6A3-74ED562B5DD9}" type="slidenum">
              <a:rPr lang="en-US" smtClean="0"/>
              <a:t>‹#›</a:t>
            </a:fld>
            <a:endParaRPr lang="en-US"/>
          </a:p>
        </p:txBody>
      </p:sp>
    </p:spTree>
    <p:extLst>
      <p:ext uri="{BB962C8B-B14F-4D97-AF65-F5344CB8AC3E}">
        <p14:creationId xmlns:p14="http://schemas.microsoft.com/office/powerpoint/2010/main" val="2261240701"/>
      </p:ext>
    </p:extLst>
  </p:cSld>
  <p:clrMap bg1="lt1" tx1="dk1" bg2="lt2" tx2="dk2" accent1="accent1" accent2="accent2" accent3="accent3" accent4="accent4" accent5="accent5" accent6="accent6" hlink="hlink" folHlink="folHlink"/>
  <p:sldLayoutIdLst>
    <p:sldLayoutId id="2147483686" r:id="rId1"/>
    <p:sldLayoutId id="2147483687" r:id="rId2"/>
    <p:sldLayoutId id="2147483688" r:id="rId3"/>
    <p:sldLayoutId id="2147483689" r:id="rId4"/>
    <p:sldLayoutId id="2147483690" r:id="rId5"/>
    <p:sldLayoutId id="2147483691" r:id="rId6"/>
    <p:sldLayoutId id="2147483692" r:id="rId7"/>
    <p:sldLayoutId id="2147483693" r:id="rId8"/>
    <p:sldLayoutId id="2147483694" r:id="rId9"/>
    <p:sldLayoutId id="2147483695" r:id="rId10"/>
    <p:sldLayoutId id="2147483696"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accent2">
            <a:lumMod val="60000"/>
            <a:lumOff val="40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bwMode="black">
          <a:xfrm>
            <a:off x="2231136" y="964692"/>
            <a:ext cx="7729728" cy="1188720"/>
          </a:xfrm>
          <a:prstGeom prst="rect">
            <a:avLst/>
          </a:prstGeom>
          <a:solidFill>
            <a:srgbClr val="FFFFFF"/>
          </a:solidFill>
          <a:ln w="31750" cap="sq">
            <a:solidFill>
              <a:srgbClr val="404040"/>
            </a:solidFill>
            <a:miter lim="800000"/>
          </a:ln>
        </p:spPr>
        <p:txBody>
          <a:bodyPr vert="horz" lIns="182880" tIns="182880" rIns="182880" bIns="18288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2231136" y="2638044"/>
            <a:ext cx="7729728" cy="3101983"/>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7821429" y="6238816"/>
            <a:ext cx="2753746" cy="323968"/>
          </a:xfrm>
          <a:prstGeom prst="rect">
            <a:avLst/>
          </a:prstGeom>
        </p:spPr>
        <p:txBody>
          <a:bodyPr vert="horz" lIns="91440" tIns="45720" rIns="91440" bIns="45720" rtlCol="0" anchor="ctr"/>
          <a:lstStyle>
            <a:lvl1pPr algn="r">
              <a:defRPr sz="1050">
                <a:solidFill>
                  <a:schemeClr val="tx1">
                    <a:alpha val="70000"/>
                  </a:schemeClr>
                </a:solidFill>
              </a:defRPr>
            </a:lvl1pPr>
          </a:lstStyle>
          <a:p>
            <a:fld id="{10F57BFB-A455-41C0-AD52-01E645305785}" type="datetime1">
              <a:rPr lang="en-US" smtClean="0"/>
              <a:t>11/23/2020</a:t>
            </a:fld>
            <a:endParaRPr lang="en-US"/>
          </a:p>
        </p:txBody>
      </p:sp>
      <p:sp>
        <p:nvSpPr>
          <p:cNvPr id="5" name="Footer Placeholder 4"/>
          <p:cNvSpPr>
            <a:spLocks noGrp="1"/>
          </p:cNvSpPr>
          <p:nvPr>
            <p:ph type="ftr" sz="quarter" idx="3"/>
          </p:nvPr>
        </p:nvSpPr>
        <p:spPr>
          <a:xfrm>
            <a:off x="1600200" y="6236208"/>
            <a:ext cx="5901189" cy="320040"/>
          </a:xfrm>
          <a:prstGeom prst="rect">
            <a:avLst/>
          </a:prstGeom>
        </p:spPr>
        <p:txBody>
          <a:bodyPr vert="horz" lIns="91440" tIns="45720" rIns="91440" bIns="45720" rtlCol="0" anchor="ctr"/>
          <a:lstStyle>
            <a:lvl1pPr algn="l">
              <a:defRPr sz="1050">
                <a:solidFill>
                  <a:schemeClr val="tx1">
                    <a:alpha val="70000"/>
                  </a:schemeClr>
                </a:solidFill>
              </a:defRPr>
            </a:lvl1pPr>
          </a:lstStyle>
          <a:p>
            <a:endParaRPr lang="en-US"/>
          </a:p>
        </p:txBody>
      </p:sp>
      <p:sp>
        <p:nvSpPr>
          <p:cNvPr id="6" name="Slide Number Placeholder 5"/>
          <p:cNvSpPr>
            <a:spLocks noGrp="1"/>
          </p:cNvSpPr>
          <p:nvPr>
            <p:ph type="sldNum" sz="quarter" idx="4"/>
          </p:nvPr>
        </p:nvSpPr>
        <p:spPr>
          <a:xfrm>
            <a:off x="10758922" y="6217920"/>
            <a:ext cx="365760" cy="365760"/>
          </a:xfrm>
          <a:prstGeom prst="ellipse">
            <a:avLst/>
          </a:prstGeom>
          <a:solidFill>
            <a:srgbClr val="1D1D1D">
              <a:alpha val="70000"/>
            </a:srgbClr>
          </a:solidFill>
        </p:spPr>
        <p:txBody>
          <a:bodyPr vert="horz" lIns="18288" tIns="45720" rIns="18288" bIns="45720" rtlCol="0" anchor="ctr">
            <a:noAutofit/>
          </a:bodyPr>
          <a:lstStyle>
            <a:lvl1pPr algn="ctr">
              <a:defRPr sz="1100" spc="0" baseline="0">
                <a:solidFill>
                  <a:srgbClr val="FFFFFF"/>
                </a:solidFill>
              </a:defRPr>
            </a:lvl1pPr>
          </a:lstStyle>
          <a:p>
            <a:fld id="{7286123D-90E9-41B2-B06B-61E1E03D2F9E}" type="slidenum">
              <a:rPr lang="en-US" smtClean="0"/>
              <a:t>‹#›</a:t>
            </a:fld>
            <a:endParaRPr lang="en-US"/>
          </a:p>
        </p:txBody>
      </p:sp>
    </p:spTree>
    <p:extLst>
      <p:ext uri="{BB962C8B-B14F-4D97-AF65-F5344CB8AC3E}">
        <p14:creationId xmlns:p14="http://schemas.microsoft.com/office/powerpoint/2010/main" val="4143127646"/>
      </p:ext>
    </p:extLst>
  </p:cSld>
  <p:clrMap bg1="lt1" tx1="dk1" bg2="lt2" tx2="dk2" accent1="accent1" accent2="accent2" accent3="accent3" accent4="accent4" accent5="accent5" accent6="accent6" hlink="hlink" folHlink="folHlink"/>
  <p:sldLayoutIdLst>
    <p:sldLayoutId id="2147483699" r:id="rId1"/>
    <p:sldLayoutId id="2147483700" r:id="rId2"/>
    <p:sldLayoutId id="2147483701" r:id="rId3"/>
    <p:sldLayoutId id="2147483702" r:id="rId4"/>
    <p:sldLayoutId id="2147483703" r:id="rId5"/>
    <p:sldLayoutId id="2147483704" r:id="rId6"/>
    <p:sldLayoutId id="2147483705" r:id="rId7"/>
    <p:sldLayoutId id="2147483706" r:id="rId8"/>
    <p:sldLayoutId id="2147483707" r:id="rId9"/>
    <p:sldLayoutId id="2147483708" r:id="rId10"/>
    <p:sldLayoutId id="2147483709" r:id="rId11"/>
    <p:sldLayoutId id="2147483674" r:id="rId12"/>
    <p:sldLayoutId id="2147483697" r:id="rId13"/>
    <p:sldLayoutId id="2147483684" r:id="rId14"/>
  </p:sldLayoutIdLst>
  <p:hf hdr="0" ftr="0" dt="0"/>
  <p:txStyles>
    <p:title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p:titleStyle>
    <p:bodyStyle>
      <a:lvl1pPr marL="228600" indent="-228600" algn="l" defTabSz="914400" rtl="0" eaLnBrk="1" latinLnBrk="0" hangingPunct="1">
        <a:lnSpc>
          <a:spcPct val="100000"/>
        </a:lnSpc>
        <a:spcBef>
          <a:spcPts val="1000"/>
        </a:spcBef>
        <a:buClr>
          <a:schemeClr val="accent2"/>
        </a:buClr>
        <a:buFont typeface="Arial" panose="020B0604020202020204" pitchFamily="34" charset="0"/>
        <a:buChar char="•"/>
        <a:defRPr sz="1800" kern="1200">
          <a:solidFill>
            <a:schemeClr val="tx1">
              <a:lumMod val="85000"/>
              <a:lumOff val="15000"/>
            </a:schemeClr>
          </a:solidFill>
          <a:latin typeface="+mn-lt"/>
          <a:ea typeface="+mn-ea"/>
          <a:cs typeface="+mn-cs"/>
        </a:defRPr>
      </a:lvl1pPr>
      <a:lvl2pPr marL="4572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2pPr>
      <a:lvl3pPr marL="6858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3pPr>
      <a:lvl4pPr marL="9144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4pPr>
      <a:lvl5pPr marL="11430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5pPr>
      <a:lvl6pPr marL="131286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6pPr>
      <a:lvl7pPr marL="148431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7pPr>
      <a:lvl8pPr marL="165735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8pPr>
      <a:lvl9pPr marL="1882775"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accent2">
            <a:lumMod val="60000"/>
            <a:lumOff val="40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bwMode="black">
          <a:xfrm>
            <a:off x="2231136" y="964692"/>
            <a:ext cx="7729728" cy="1188720"/>
          </a:xfrm>
          <a:prstGeom prst="rect">
            <a:avLst/>
          </a:prstGeom>
          <a:solidFill>
            <a:srgbClr val="FFFFFF"/>
          </a:solidFill>
          <a:ln w="31750" cap="sq">
            <a:solidFill>
              <a:srgbClr val="404040"/>
            </a:solidFill>
            <a:miter lim="800000"/>
          </a:ln>
        </p:spPr>
        <p:txBody>
          <a:bodyPr vert="horz" lIns="182880" tIns="182880" rIns="182880" bIns="18288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2231136" y="2638044"/>
            <a:ext cx="7729728" cy="3101983"/>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7821429" y="6238816"/>
            <a:ext cx="2753746" cy="323968"/>
          </a:xfrm>
          <a:prstGeom prst="rect">
            <a:avLst/>
          </a:prstGeom>
        </p:spPr>
        <p:txBody>
          <a:bodyPr vert="horz" lIns="91440" tIns="45720" rIns="91440" bIns="45720" rtlCol="0" anchor="ctr"/>
          <a:lstStyle>
            <a:lvl1pPr algn="r">
              <a:defRPr sz="1050">
                <a:solidFill>
                  <a:schemeClr val="tx1">
                    <a:alpha val="70000"/>
                  </a:schemeClr>
                </a:solidFill>
              </a:defRPr>
            </a:lvl1pPr>
          </a:lstStyle>
          <a:p>
            <a:fld id="{10F57BFB-A455-41C0-AD52-01E645305785}" type="datetime1">
              <a:rPr lang="en-US" smtClean="0"/>
              <a:t>11/23/2020</a:t>
            </a:fld>
            <a:endParaRPr lang="en-US"/>
          </a:p>
        </p:txBody>
      </p:sp>
      <p:sp>
        <p:nvSpPr>
          <p:cNvPr id="5" name="Footer Placeholder 4"/>
          <p:cNvSpPr>
            <a:spLocks noGrp="1"/>
          </p:cNvSpPr>
          <p:nvPr>
            <p:ph type="ftr" sz="quarter" idx="3"/>
          </p:nvPr>
        </p:nvSpPr>
        <p:spPr>
          <a:xfrm>
            <a:off x="1600200" y="6236208"/>
            <a:ext cx="5901189" cy="320040"/>
          </a:xfrm>
          <a:prstGeom prst="rect">
            <a:avLst/>
          </a:prstGeom>
        </p:spPr>
        <p:txBody>
          <a:bodyPr vert="horz" lIns="91440" tIns="45720" rIns="91440" bIns="45720" rtlCol="0" anchor="ctr"/>
          <a:lstStyle>
            <a:lvl1pPr algn="l">
              <a:defRPr sz="1050">
                <a:solidFill>
                  <a:schemeClr val="tx1">
                    <a:alpha val="70000"/>
                  </a:schemeClr>
                </a:solidFill>
              </a:defRPr>
            </a:lvl1pPr>
          </a:lstStyle>
          <a:p>
            <a:endParaRPr lang="en-US"/>
          </a:p>
        </p:txBody>
      </p:sp>
      <p:sp>
        <p:nvSpPr>
          <p:cNvPr id="6" name="Slide Number Placeholder 5"/>
          <p:cNvSpPr>
            <a:spLocks noGrp="1"/>
          </p:cNvSpPr>
          <p:nvPr>
            <p:ph type="sldNum" sz="quarter" idx="4"/>
          </p:nvPr>
        </p:nvSpPr>
        <p:spPr>
          <a:xfrm>
            <a:off x="10758922" y="6217920"/>
            <a:ext cx="365760" cy="365760"/>
          </a:xfrm>
          <a:prstGeom prst="ellipse">
            <a:avLst/>
          </a:prstGeom>
          <a:solidFill>
            <a:srgbClr val="1D1D1D">
              <a:alpha val="70000"/>
            </a:srgbClr>
          </a:solidFill>
        </p:spPr>
        <p:txBody>
          <a:bodyPr vert="horz" lIns="18288" tIns="45720" rIns="18288" bIns="45720" rtlCol="0" anchor="ctr">
            <a:noAutofit/>
          </a:bodyPr>
          <a:lstStyle>
            <a:lvl1pPr algn="ctr">
              <a:defRPr sz="1100" spc="0" baseline="0">
                <a:solidFill>
                  <a:srgbClr val="FFFFFF"/>
                </a:solidFill>
              </a:defRPr>
            </a:lvl1pPr>
          </a:lstStyle>
          <a:p>
            <a:fld id="{7286123D-90E9-41B2-B06B-61E1E03D2F9E}" type="slidenum">
              <a:rPr lang="en-US" smtClean="0"/>
              <a:t>‹#›</a:t>
            </a:fld>
            <a:endParaRPr lang="en-US"/>
          </a:p>
        </p:txBody>
      </p:sp>
    </p:spTree>
    <p:extLst>
      <p:ext uri="{BB962C8B-B14F-4D97-AF65-F5344CB8AC3E}">
        <p14:creationId xmlns:p14="http://schemas.microsoft.com/office/powerpoint/2010/main" val="1455829797"/>
      </p:ext>
    </p:extLst>
  </p:cSld>
  <p:clrMap bg1="lt1" tx1="dk1" bg2="lt2" tx2="dk2" accent1="accent1" accent2="accent2" accent3="accent3" accent4="accent4" accent5="accent5" accent6="accent6" hlink="hlink" folHlink="folHlink"/>
  <p:sldLayoutIdLst>
    <p:sldLayoutId id="2147483711" r:id="rId1"/>
    <p:sldLayoutId id="2147483712" r:id="rId2"/>
    <p:sldLayoutId id="2147483713" r:id="rId3"/>
    <p:sldLayoutId id="2147483714" r:id="rId4"/>
    <p:sldLayoutId id="2147483715" r:id="rId5"/>
    <p:sldLayoutId id="2147483716" r:id="rId6"/>
    <p:sldLayoutId id="2147483717" r:id="rId7"/>
    <p:sldLayoutId id="2147483718" r:id="rId8"/>
    <p:sldLayoutId id="2147483719" r:id="rId9"/>
    <p:sldLayoutId id="2147483720" r:id="rId10"/>
    <p:sldLayoutId id="2147483721" r:id="rId11"/>
  </p:sldLayoutIdLst>
  <p:hf hdr="0" ftr="0" dt="0"/>
  <p:txStyles>
    <p:title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p:titleStyle>
    <p:bodyStyle>
      <a:lvl1pPr marL="228600" indent="-228600" algn="l" defTabSz="914400" rtl="0" eaLnBrk="1" latinLnBrk="0" hangingPunct="1">
        <a:lnSpc>
          <a:spcPct val="100000"/>
        </a:lnSpc>
        <a:spcBef>
          <a:spcPts val="1000"/>
        </a:spcBef>
        <a:buClr>
          <a:schemeClr val="accent2"/>
        </a:buClr>
        <a:buFont typeface="Arial" panose="020B0604020202020204" pitchFamily="34" charset="0"/>
        <a:buChar char="•"/>
        <a:defRPr sz="1800" kern="1200">
          <a:solidFill>
            <a:schemeClr val="tx1">
              <a:lumMod val="85000"/>
              <a:lumOff val="15000"/>
            </a:schemeClr>
          </a:solidFill>
          <a:latin typeface="+mn-lt"/>
          <a:ea typeface="+mn-ea"/>
          <a:cs typeface="+mn-cs"/>
        </a:defRPr>
      </a:lvl1pPr>
      <a:lvl2pPr marL="4572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2pPr>
      <a:lvl3pPr marL="6858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3pPr>
      <a:lvl4pPr marL="9144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4pPr>
      <a:lvl5pPr marL="11430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5pPr>
      <a:lvl6pPr marL="131286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6pPr>
      <a:lvl7pPr marL="148431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7pPr>
      <a:lvl8pPr marL="165735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8pPr>
      <a:lvl9pPr marL="1882775"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Autofit/>
          </a:bodyPr>
          <a:lstStyle/>
          <a:p>
            <a:r>
              <a:rPr lang="en-US" sz="4800" dirty="0" smtClean="0"/>
              <a:t>PLWG report to ROS</a:t>
            </a:r>
            <a:r>
              <a:rPr lang="en-US" sz="4800" dirty="0"/>
              <a:t/>
            </a:r>
            <a:br>
              <a:rPr lang="en-US" sz="4800" dirty="0"/>
            </a:br>
            <a:r>
              <a:rPr lang="en-US" sz="4800" dirty="0" smtClean="0"/>
              <a:t>December 3, 2020   </a:t>
            </a:r>
            <a:endParaRPr lang="en-US" sz="4800" dirty="0"/>
          </a:p>
        </p:txBody>
      </p:sp>
      <p:sp>
        <p:nvSpPr>
          <p:cNvPr id="3" name="Subtitle 2"/>
          <p:cNvSpPr>
            <a:spLocks noGrp="1"/>
          </p:cNvSpPr>
          <p:nvPr>
            <p:ph type="subTitle" idx="1"/>
          </p:nvPr>
        </p:nvSpPr>
        <p:spPr/>
        <p:txBody>
          <a:bodyPr>
            <a:normAutofit/>
          </a:bodyPr>
          <a:lstStyle/>
          <a:p>
            <a:r>
              <a:rPr lang="en-US" sz="2400" dirty="0" smtClean="0"/>
              <a:t>Report based on PLWG </a:t>
            </a:r>
            <a:r>
              <a:rPr lang="en-US" sz="2400" dirty="0" smtClean="0"/>
              <a:t>November 9th</a:t>
            </a:r>
            <a:r>
              <a:rPr lang="en-US" sz="2400" dirty="0" smtClean="0"/>
              <a:t>, 2020 </a:t>
            </a:r>
          </a:p>
          <a:p>
            <a:r>
              <a:rPr lang="en-US" sz="2400" dirty="0" smtClean="0"/>
              <a:t>WebEx only meeting</a:t>
            </a:r>
            <a:endParaRPr lang="en-US" sz="2400" dirty="0"/>
          </a:p>
        </p:txBody>
      </p:sp>
    </p:spTree>
    <p:extLst>
      <p:ext uri="{BB962C8B-B14F-4D97-AF65-F5344CB8AC3E}">
        <p14:creationId xmlns:p14="http://schemas.microsoft.com/office/powerpoint/2010/main" val="247672270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721894"/>
            <a:ext cx="10515600" cy="1524000"/>
          </a:xfrm>
        </p:spPr>
        <p:txBody>
          <a:bodyPr>
            <a:noAutofit/>
          </a:bodyPr>
          <a:lstStyle/>
          <a:p>
            <a:r>
              <a:rPr lang="en-US" sz="3600" b="1" dirty="0">
                <a:solidFill>
                  <a:srgbClr val="000000"/>
                </a:solidFill>
                <a:ea typeface="Calibri" panose="020F0502020204030204" pitchFamily="34" charset="0"/>
                <a:cs typeface="Times New Roman" panose="02020603050405020304" pitchFamily="18" charset="0"/>
              </a:rPr>
              <a:t>PGRR088 Include Financial Security Amount in the Monthly Generator Interconnection Status Report</a:t>
            </a:r>
            <a:r>
              <a:rPr lang="en-US" sz="3600" b="1" dirty="0" smtClean="0">
                <a:ea typeface="Times New Roman" panose="02020603050405020304" pitchFamily="18" charset="0"/>
              </a:rPr>
              <a:t> </a:t>
            </a:r>
            <a:r>
              <a:rPr lang="en-US" sz="3600" b="1" dirty="0" smtClean="0">
                <a:solidFill>
                  <a:srgbClr val="000000"/>
                </a:solidFill>
                <a:ea typeface="Calibri" panose="020F0502020204030204" pitchFamily="34" charset="0"/>
              </a:rPr>
              <a:t> </a:t>
            </a:r>
            <a:endParaRPr lang="en-US" sz="3600" b="1" dirty="0"/>
          </a:p>
        </p:txBody>
      </p:sp>
      <p:sp>
        <p:nvSpPr>
          <p:cNvPr id="3" name="Content Placeholder 2"/>
          <p:cNvSpPr>
            <a:spLocks noGrp="1"/>
          </p:cNvSpPr>
          <p:nvPr>
            <p:ph idx="1"/>
          </p:nvPr>
        </p:nvSpPr>
        <p:spPr>
          <a:xfrm>
            <a:off x="838200" y="2646948"/>
            <a:ext cx="10515600" cy="4087960"/>
          </a:xfrm>
          <a:solidFill>
            <a:srgbClr val="FFFFFF"/>
          </a:solidFill>
        </p:spPr>
        <p:txBody>
          <a:bodyPr>
            <a:normAutofit/>
          </a:bodyPr>
          <a:lstStyle/>
          <a:p>
            <a:pPr lvl="1">
              <a:buClr>
                <a:schemeClr val="tx1"/>
              </a:buClr>
            </a:pPr>
            <a:r>
              <a:rPr lang="en-US" sz="3200" dirty="0" smtClean="0">
                <a:solidFill>
                  <a:srgbClr val="000000"/>
                </a:solidFill>
                <a:ea typeface="Calibri" panose="020F0502020204030204" pitchFamily="34" charset="0"/>
              </a:rPr>
              <a:t>PGRR088 intent is to increase transparency of generation interconnection facility cost by including in the Monthly GIS Report the Financial Security amount associated with funding the interconnection facilities.</a:t>
            </a:r>
          </a:p>
          <a:p>
            <a:pPr lvl="1">
              <a:buClr>
                <a:schemeClr val="tx1"/>
              </a:buClr>
            </a:pPr>
            <a:r>
              <a:rPr lang="en-US" sz="3200" dirty="0" smtClean="0">
                <a:solidFill>
                  <a:srgbClr val="000000"/>
                </a:solidFill>
                <a:ea typeface="Calibri" panose="020F0502020204030204" pitchFamily="34" charset="0"/>
              </a:rPr>
              <a:t>To </a:t>
            </a:r>
            <a:r>
              <a:rPr lang="en-US" sz="3200" dirty="0" smtClean="0">
                <a:solidFill>
                  <a:srgbClr val="000000"/>
                </a:solidFill>
                <a:ea typeface="Calibri" panose="020F0502020204030204" pitchFamily="34" charset="0"/>
              </a:rPr>
              <a:t>be discuss further at the next PLWG Meeting.</a:t>
            </a:r>
            <a:endParaRPr lang="en-US" sz="2400" dirty="0" smtClean="0"/>
          </a:p>
          <a:p>
            <a:pPr marL="228600" lvl="1" indent="0">
              <a:buClr>
                <a:schemeClr val="tx1"/>
              </a:buClr>
              <a:buNone/>
            </a:pPr>
            <a:endParaRPr lang="en-US" sz="2200" dirty="0" smtClean="0"/>
          </a:p>
          <a:p>
            <a:pPr lvl="1">
              <a:buClr>
                <a:schemeClr val="tx1"/>
              </a:buClr>
              <a:buFont typeface="Courier New" panose="02070309020205020404" pitchFamily="49" charset="0"/>
              <a:buChar char="o"/>
            </a:pPr>
            <a:endParaRPr lang="en-US" sz="2200" dirty="0" smtClean="0"/>
          </a:p>
          <a:p>
            <a:pPr lvl="1">
              <a:buClr>
                <a:schemeClr val="tx1"/>
              </a:buClr>
            </a:pPr>
            <a:endParaRPr lang="en-US" sz="2200" dirty="0" smtClean="0"/>
          </a:p>
          <a:p>
            <a:pPr lvl="1"/>
            <a:endParaRPr lang="en-US" sz="2400" dirty="0" smtClean="0"/>
          </a:p>
          <a:p>
            <a:pPr marL="0" indent="0">
              <a:buNone/>
            </a:pPr>
            <a:endParaRPr lang="en-US" sz="2400" dirty="0"/>
          </a:p>
        </p:txBody>
      </p:sp>
      <p:sp>
        <p:nvSpPr>
          <p:cNvPr id="4" name="Slide Number Placeholder 3"/>
          <p:cNvSpPr>
            <a:spLocks noGrp="1"/>
          </p:cNvSpPr>
          <p:nvPr>
            <p:ph type="sldNum" sz="quarter" idx="12"/>
          </p:nvPr>
        </p:nvSpPr>
        <p:spPr/>
        <p:txBody>
          <a:bodyPr/>
          <a:lstStyle/>
          <a:p>
            <a:fld id="{7286123D-90E9-41B2-B06B-61E1E03D2F9E}" type="slidenum">
              <a:rPr lang="en-US" smtClean="0"/>
              <a:t>2</a:t>
            </a:fld>
            <a:endParaRPr lang="en-US"/>
          </a:p>
        </p:txBody>
      </p:sp>
    </p:spTree>
    <p:extLst>
      <p:ext uri="{BB962C8B-B14F-4D97-AF65-F5344CB8AC3E}">
        <p14:creationId xmlns:p14="http://schemas.microsoft.com/office/powerpoint/2010/main" val="135297575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721894"/>
            <a:ext cx="10515600" cy="1524000"/>
          </a:xfrm>
        </p:spPr>
        <p:txBody>
          <a:bodyPr>
            <a:noAutofit/>
          </a:bodyPr>
          <a:lstStyle/>
          <a:p>
            <a:r>
              <a:rPr lang="en-US" sz="3600" b="1" dirty="0"/>
              <a:t>NPRR1044 Enhancement of SSR Mitigation Requirement </a:t>
            </a:r>
            <a:endParaRPr lang="en-US" sz="3600" b="1" dirty="0"/>
          </a:p>
        </p:txBody>
      </p:sp>
      <p:sp>
        <p:nvSpPr>
          <p:cNvPr id="3" name="Content Placeholder 2"/>
          <p:cNvSpPr>
            <a:spLocks noGrp="1"/>
          </p:cNvSpPr>
          <p:nvPr>
            <p:ph idx="1"/>
          </p:nvPr>
        </p:nvSpPr>
        <p:spPr>
          <a:xfrm>
            <a:off x="838200" y="2646948"/>
            <a:ext cx="10515600" cy="4087960"/>
          </a:xfrm>
          <a:solidFill>
            <a:srgbClr val="FFFFFF"/>
          </a:solidFill>
        </p:spPr>
        <p:txBody>
          <a:bodyPr>
            <a:normAutofit fontScale="85000" lnSpcReduction="10000"/>
          </a:bodyPr>
          <a:lstStyle/>
          <a:p>
            <a:pPr lvl="1">
              <a:buClr>
                <a:schemeClr val="tx1"/>
              </a:buClr>
            </a:pPr>
            <a:r>
              <a:rPr lang="en-US" sz="3500" dirty="0" smtClean="0"/>
              <a:t>Requires Generation Resources and ESRs to develop and implement SSR Mitigation plans to address SSR vulnerabilities in the event six or fewer concurrent transmission Outages, instead of the current threshold of four or fewer Outages.</a:t>
            </a:r>
          </a:p>
          <a:p>
            <a:pPr lvl="1">
              <a:buClr>
                <a:schemeClr val="tx1"/>
              </a:buClr>
            </a:pPr>
            <a:r>
              <a:rPr lang="en-US" sz="3500" dirty="0" smtClean="0">
                <a:solidFill>
                  <a:srgbClr val="000000"/>
                </a:solidFill>
                <a:ea typeface="Calibri" panose="020F0502020204030204" pitchFamily="34" charset="0"/>
              </a:rPr>
              <a:t>ERCOT submitted comments on 11/23/2020 to provide additional background info discussed at PLWG 11/9/2020 meeting.</a:t>
            </a:r>
          </a:p>
          <a:p>
            <a:pPr lvl="1">
              <a:buClr>
                <a:schemeClr val="tx1"/>
              </a:buClr>
            </a:pPr>
            <a:r>
              <a:rPr lang="en-US" sz="3500" dirty="0" smtClean="0">
                <a:solidFill>
                  <a:srgbClr val="000000"/>
                </a:solidFill>
                <a:ea typeface="Calibri" panose="020F0502020204030204" pitchFamily="34" charset="0"/>
              </a:rPr>
              <a:t>PLWG reached consensus </a:t>
            </a:r>
            <a:r>
              <a:rPr lang="en-US" sz="3500" dirty="0">
                <a:solidFill>
                  <a:srgbClr val="000000"/>
                </a:solidFill>
                <a:ea typeface="Calibri" panose="020F0502020204030204" pitchFamily="34" charset="0"/>
              </a:rPr>
              <a:t>that this PGRR could move </a:t>
            </a:r>
            <a:r>
              <a:rPr lang="en-US" sz="3500" dirty="0" smtClean="0">
                <a:solidFill>
                  <a:srgbClr val="000000"/>
                </a:solidFill>
                <a:ea typeface="Calibri" panose="020F0502020204030204" pitchFamily="34" charset="0"/>
              </a:rPr>
              <a:t>forward.</a:t>
            </a:r>
            <a:endParaRPr lang="en-US" sz="3500" dirty="0" smtClean="0"/>
          </a:p>
          <a:p>
            <a:pPr marL="0" indent="0">
              <a:buNone/>
            </a:pPr>
            <a:endParaRPr lang="en-US" sz="2400" dirty="0"/>
          </a:p>
        </p:txBody>
      </p:sp>
      <p:sp>
        <p:nvSpPr>
          <p:cNvPr id="4" name="Slide Number Placeholder 3"/>
          <p:cNvSpPr>
            <a:spLocks noGrp="1"/>
          </p:cNvSpPr>
          <p:nvPr>
            <p:ph type="sldNum" sz="quarter" idx="12"/>
          </p:nvPr>
        </p:nvSpPr>
        <p:spPr/>
        <p:txBody>
          <a:bodyPr/>
          <a:lstStyle/>
          <a:p>
            <a:fld id="{7286123D-90E9-41B2-B06B-61E1E03D2F9E}" type="slidenum">
              <a:rPr lang="en-US" smtClean="0"/>
              <a:t>3</a:t>
            </a:fld>
            <a:endParaRPr lang="en-US"/>
          </a:p>
        </p:txBody>
      </p:sp>
    </p:spTree>
    <p:extLst>
      <p:ext uri="{BB962C8B-B14F-4D97-AF65-F5344CB8AC3E}">
        <p14:creationId xmlns:p14="http://schemas.microsoft.com/office/powerpoint/2010/main" val="339216097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721894"/>
            <a:ext cx="10515600" cy="1524000"/>
          </a:xfrm>
        </p:spPr>
        <p:txBody>
          <a:bodyPr>
            <a:noAutofit/>
          </a:bodyPr>
          <a:lstStyle/>
          <a:p>
            <a:r>
              <a:rPr lang="en-US" sz="3600" b="1" dirty="0"/>
              <a:t>ERCOT Follow Up </a:t>
            </a:r>
            <a:r>
              <a:rPr lang="en-US" sz="3600" b="1" dirty="0" smtClean="0"/>
              <a:t>Presentation from </a:t>
            </a:r>
            <a:r>
              <a:rPr lang="en-US" sz="3600" b="1" dirty="0"/>
              <a:t>Transmission Constraints for Generators Workshop</a:t>
            </a:r>
            <a:endParaRPr lang="en-US" sz="3600" b="1" dirty="0"/>
          </a:p>
        </p:txBody>
      </p:sp>
      <p:sp>
        <p:nvSpPr>
          <p:cNvPr id="3" name="Content Placeholder 2"/>
          <p:cNvSpPr>
            <a:spLocks noGrp="1"/>
          </p:cNvSpPr>
          <p:nvPr>
            <p:ph idx="1"/>
          </p:nvPr>
        </p:nvSpPr>
        <p:spPr>
          <a:xfrm>
            <a:off x="838200" y="2682117"/>
            <a:ext cx="10515600" cy="4087960"/>
          </a:xfrm>
          <a:solidFill>
            <a:srgbClr val="FFFFFF"/>
          </a:solidFill>
        </p:spPr>
        <p:txBody>
          <a:bodyPr>
            <a:normAutofit fontScale="92500" lnSpcReduction="20000"/>
          </a:bodyPr>
          <a:lstStyle/>
          <a:p>
            <a:pPr>
              <a:buClrTx/>
            </a:pPr>
            <a:r>
              <a:rPr lang="en-US" sz="3200" dirty="0"/>
              <a:t>From the workshop there was a proposal to have ERCOT perform Semi-Annual Stability Assessment to determine stability limits.  </a:t>
            </a:r>
          </a:p>
          <a:p>
            <a:pPr>
              <a:buClrTx/>
            </a:pPr>
            <a:r>
              <a:rPr lang="en-US" sz="3200" dirty="0"/>
              <a:t>ERCOT reviewed the existing Stability Assessments they perform and asked for comments and concepts by November 30, 2020 on a new stability study. </a:t>
            </a:r>
            <a:r>
              <a:rPr lang="en-US" sz="3200" dirty="0"/>
              <a:t>(send to Fred </a:t>
            </a:r>
            <a:r>
              <a:rPr lang="en-US" sz="3200" dirty="0" smtClean="0"/>
              <a:t>Huang at </a:t>
            </a:r>
            <a:r>
              <a:rPr lang="en-US" sz="3200" dirty="0"/>
              <a:t>shuang@ercot.com)</a:t>
            </a:r>
          </a:p>
          <a:p>
            <a:pPr>
              <a:buClrTx/>
            </a:pPr>
            <a:r>
              <a:rPr lang="en-US" sz="3200" dirty="0"/>
              <a:t>The presentation </a:t>
            </a:r>
            <a:r>
              <a:rPr lang="en-US" sz="3200" dirty="0"/>
              <a:t>is posted on the </a:t>
            </a:r>
            <a:r>
              <a:rPr lang="en-US" sz="3200" dirty="0"/>
              <a:t>Nov 9th </a:t>
            </a:r>
            <a:r>
              <a:rPr lang="en-US" sz="3200" dirty="0"/>
              <a:t>PLWG Meeting page on the ERCOT website. </a:t>
            </a:r>
            <a:endParaRPr lang="en-US" sz="3200" dirty="0"/>
          </a:p>
          <a:p>
            <a:pPr>
              <a:buClrTx/>
            </a:pPr>
            <a:r>
              <a:rPr lang="en-US" sz="3200" dirty="0"/>
              <a:t>E</a:t>
            </a:r>
            <a:r>
              <a:rPr lang="en-US" sz="3200" dirty="0"/>
              <a:t>RCOT </a:t>
            </a:r>
            <a:r>
              <a:rPr lang="en-US" sz="3200" dirty="0"/>
              <a:t>plans to provide a summary of received comments and potential concepts at a future PLWG </a:t>
            </a:r>
            <a:r>
              <a:rPr lang="en-US" sz="3200" dirty="0"/>
              <a:t>meeting.</a:t>
            </a:r>
            <a:endParaRPr lang="en-US" sz="3200" dirty="0"/>
          </a:p>
          <a:p>
            <a:pPr marL="0" indent="0">
              <a:buNone/>
            </a:pPr>
            <a:endParaRPr lang="en-US" sz="2400" dirty="0"/>
          </a:p>
        </p:txBody>
      </p:sp>
      <p:sp>
        <p:nvSpPr>
          <p:cNvPr id="4" name="Slide Number Placeholder 3"/>
          <p:cNvSpPr>
            <a:spLocks noGrp="1"/>
          </p:cNvSpPr>
          <p:nvPr>
            <p:ph type="sldNum" sz="quarter" idx="12"/>
          </p:nvPr>
        </p:nvSpPr>
        <p:spPr/>
        <p:txBody>
          <a:bodyPr/>
          <a:lstStyle/>
          <a:p>
            <a:fld id="{7286123D-90E9-41B2-B06B-61E1E03D2F9E}" type="slidenum">
              <a:rPr lang="en-US" smtClean="0"/>
              <a:t>4</a:t>
            </a:fld>
            <a:endParaRPr lang="en-US"/>
          </a:p>
        </p:txBody>
      </p:sp>
    </p:spTree>
    <p:extLst>
      <p:ext uri="{BB962C8B-B14F-4D97-AF65-F5344CB8AC3E}">
        <p14:creationId xmlns:p14="http://schemas.microsoft.com/office/powerpoint/2010/main" val="48868430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721894"/>
            <a:ext cx="10515600" cy="1524000"/>
          </a:xfrm>
        </p:spPr>
        <p:txBody>
          <a:bodyPr>
            <a:noAutofit/>
          </a:bodyPr>
          <a:lstStyle/>
          <a:p>
            <a:r>
              <a:rPr lang="en-US" sz="3600" b="1" dirty="0"/>
              <a:t>Presentation on Transmission </a:t>
            </a:r>
            <a:r>
              <a:rPr lang="en-US" sz="3600" b="1" dirty="0"/>
              <a:t>Project Cost Comparison Improvement</a:t>
            </a:r>
          </a:p>
        </p:txBody>
      </p:sp>
      <p:sp>
        <p:nvSpPr>
          <p:cNvPr id="3" name="Content Placeholder 2"/>
          <p:cNvSpPr>
            <a:spLocks noGrp="1"/>
          </p:cNvSpPr>
          <p:nvPr>
            <p:ph idx="1"/>
          </p:nvPr>
        </p:nvSpPr>
        <p:spPr>
          <a:xfrm>
            <a:off x="838200" y="2682117"/>
            <a:ext cx="10515600" cy="4087960"/>
          </a:xfrm>
          <a:solidFill>
            <a:srgbClr val="FFFFFF"/>
          </a:solidFill>
        </p:spPr>
        <p:txBody>
          <a:bodyPr>
            <a:normAutofit fontScale="47500" lnSpcReduction="20000"/>
          </a:bodyPr>
          <a:lstStyle/>
          <a:p>
            <a:pPr>
              <a:buClrTx/>
            </a:pPr>
            <a:r>
              <a:rPr lang="en-US" sz="5800" dirty="0"/>
              <a:t>For both reliability and economic projects, ERCOT compares the capital cost (overnight cost) of project options during the project alternative selection process, even when the alternatives utilize different technologies.</a:t>
            </a:r>
          </a:p>
          <a:p>
            <a:pPr>
              <a:buClrTx/>
            </a:pPr>
            <a:r>
              <a:rPr lang="en-US" sz="5800" dirty="0" smtClean="0"/>
              <a:t>ERCOT presented a method to adjust for different technologies having different life expectancies.</a:t>
            </a:r>
          </a:p>
          <a:p>
            <a:pPr>
              <a:buClrTx/>
            </a:pPr>
            <a:r>
              <a:rPr lang="en-US" sz="5800" dirty="0" smtClean="0"/>
              <a:t>The presentation is </a:t>
            </a:r>
            <a:r>
              <a:rPr lang="en-US" sz="5800" dirty="0">
                <a:solidFill>
                  <a:srgbClr val="000000"/>
                </a:solidFill>
                <a:ea typeface="Calibri" panose="020F0502020204030204" pitchFamily="34" charset="0"/>
              </a:rPr>
              <a:t>posted on the Nov 9</a:t>
            </a:r>
            <a:r>
              <a:rPr lang="en-US" sz="5800" baseline="30000" dirty="0">
                <a:solidFill>
                  <a:srgbClr val="000000"/>
                </a:solidFill>
                <a:ea typeface="Calibri" panose="020F0502020204030204" pitchFamily="34" charset="0"/>
              </a:rPr>
              <a:t>th</a:t>
            </a:r>
            <a:r>
              <a:rPr lang="en-US" sz="5800" dirty="0">
                <a:solidFill>
                  <a:srgbClr val="000000"/>
                </a:solidFill>
                <a:ea typeface="Calibri" panose="020F0502020204030204" pitchFamily="34" charset="0"/>
              </a:rPr>
              <a:t> PLWG Meeting page on the ERCOT website. </a:t>
            </a:r>
            <a:endParaRPr lang="en-US" sz="5800" dirty="0" smtClean="0">
              <a:solidFill>
                <a:srgbClr val="000000"/>
              </a:solidFill>
              <a:ea typeface="Calibri" panose="020F0502020204030204" pitchFamily="34" charset="0"/>
            </a:endParaRPr>
          </a:p>
          <a:p>
            <a:pPr>
              <a:buClrTx/>
            </a:pPr>
            <a:r>
              <a:rPr lang="en-US" sz="5800" dirty="0" smtClean="0">
                <a:solidFill>
                  <a:srgbClr val="000000"/>
                </a:solidFill>
              </a:rPr>
              <a:t>Comments may be sent to Jeff Billo at jbillo@ercot.com.</a:t>
            </a:r>
            <a:endParaRPr lang="en-US" sz="5800" dirty="0"/>
          </a:p>
          <a:p>
            <a:pPr marL="0" indent="0">
              <a:buNone/>
            </a:pPr>
            <a:endParaRPr lang="en-US" sz="2400" dirty="0"/>
          </a:p>
          <a:p>
            <a:pPr marL="0" indent="0">
              <a:buNone/>
            </a:pPr>
            <a:r>
              <a:rPr lang="en-US" sz="2400" dirty="0" smtClean="0"/>
              <a:t> </a:t>
            </a:r>
            <a:endParaRPr lang="en-US" sz="2400" dirty="0"/>
          </a:p>
        </p:txBody>
      </p:sp>
      <p:sp>
        <p:nvSpPr>
          <p:cNvPr id="4" name="Slide Number Placeholder 3"/>
          <p:cNvSpPr>
            <a:spLocks noGrp="1"/>
          </p:cNvSpPr>
          <p:nvPr>
            <p:ph type="sldNum" sz="quarter" idx="12"/>
          </p:nvPr>
        </p:nvSpPr>
        <p:spPr/>
        <p:txBody>
          <a:bodyPr/>
          <a:lstStyle/>
          <a:p>
            <a:fld id="{7286123D-90E9-41B2-B06B-61E1E03D2F9E}" type="slidenum">
              <a:rPr lang="en-US" smtClean="0"/>
              <a:t>5</a:t>
            </a:fld>
            <a:endParaRPr lang="en-US"/>
          </a:p>
        </p:txBody>
      </p:sp>
    </p:spTree>
    <p:extLst>
      <p:ext uri="{BB962C8B-B14F-4D97-AF65-F5344CB8AC3E}">
        <p14:creationId xmlns:p14="http://schemas.microsoft.com/office/powerpoint/2010/main" val="1797498943"/>
      </p:ext>
    </p:extLst>
  </p:cSld>
  <p:clrMapOvr>
    <a:masterClrMapping/>
  </p:clrMapOvr>
</p:sld>
</file>

<file path=ppt/theme/theme1.xml><?xml version="1.0" encoding="utf-8"?>
<a:theme xmlns:a="http://schemas.openxmlformats.org/drawingml/2006/main" name="Custom Design">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Parcel">
  <a:themeElements>
    <a:clrScheme name="Parcel">
      <a:dk1>
        <a:srgbClr val="000000"/>
      </a:dk1>
      <a:lt1>
        <a:srgbClr val="FFFFFF"/>
      </a:lt1>
      <a:dk2>
        <a:srgbClr val="4A5356"/>
      </a:dk2>
      <a:lt2>
        <a:srgbClr val="E8E3CE"/>
      </a:lt2>
      <a:accent1>
        <a:srgbClr val="F6A21D"/>
      </a:accent1>
      <a:accent2>
        <a:srgbClr val="9BAFB5"/>
      </a:accent2>
      <a:accent3>
        <a:srgbClr val="C96731"/>
      </a:accent3>
      <a:accent4>
        <a:srgbClr val="9CA383"/>
      </a:accent4>
      <a:accent5>
        <a:srgbClr val="87795D"/>
      </a:accent5>
      <a:accent6>
        <a:srgbClr val="A0988C"/>
      </a:accent6>
      <a:hlink>
        <a:srgbClr val="00B0F0"/>
      </a:hlink>
      <a:folHlink>
        <a:srgbClr val="738F97"/>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Parcel">
      <a:fillStyleLst>
        <a:solidFill>
          <a:schemeClr val="phClr"/>
        </a:solidFill>
        <a:gradFill rotWithShape="1">
          <a:gsLst>
            <a:gs pos="0">
              <a:schemeClr val="phClr">
                <a:tint val="80000"/>
                <a:satMod val="107000"/>
                <a:lumMod val="103000"/>
              </a:schemeClr>
            </a:gs>
            <a:gs pos="100000">
              <a:schemeClr val="phClr">
                <a:tint val="82000"/>
                <a:satMod val="109000"/>
                <a:lumMod val="103000"/>
              </a:schemeClr>
            </a:gs>
          </a:gsLst>
          <a:lin ang="5400000" scaled="0"/>
        </a:gradFill>
        <a:gradFill rotWithShape="1">
          <a:gsLst>
            <a:gs pos="0">
              <a:schemeClr val="phClr">
                <a:tint val="97000"/>
                <a:satMod val="100000"/>
                <a:lumMod val="102000"/>
              </a:schemeClr>
            </a:gs>
            <a:gs pos="50000">
              <a:schemeClr val="phClr">
                <a:shade val="100000"/>
                <a:satMod val="103000"/>
                <a:lumMod val="100000"/>
              </a:schemeClr>
            </a:gs>
            <a:gs pos="100000">
              <a:schemeClr val="phClr">
                <a:shade val="93000"/>
                <a:satMod val="11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31750" cap="flat" cmpd="sng" algn="ctr">
          <a:solidFill>
            <a:schemeClr val="phClr"/>
          </a:solidFill>
          <a:prstDash val="solid"/>
        </a:ln>
      </a:lnStyleLst>
      <a:effectStyleLst>
        <a:effectStyle>
          <a:effectLst/>
        </a:effectStyle>
        <a:effectStyle>
          <a:effectLst/>
        </a:effectStyle>
        <a:effectStyle>
          <a:effectLst>
            <a:outerShdw blurRad="55880" dist="15240" dir="5400000" algn="ctr" rotWithShape="0">
              <a:srgbClr val="000000">
                <a:alpha val="45000"/>
              </a:srgbClr>
            </a:outerShdw>
          </a:effectLst>
          <a:scene3d>
            <a:camera prst="orthographicFront">
              <a:rot lat="0" lon="0" rev="0"/>
            </a:camera>
            <a:lightRig rig="brightRoom" dir="tl"/>
          </a:scene3d>
          <a:sp3d prstMaterial="dkEdge">
            <a:bevelT w="0" h="0"/>
          </a:sp3d>
        </a:effectStyle>
      </a:effectStyleLst>
      <a:bgFillStyleLst>
        <a:solidFill>
          <a:schemeClr val="phClr"/>
        </a:solidFill>
        <a:solidFill>
          <a:schemeClr val="phClr">
            <a:tint val="95000"/>
            <a:satMod val="170000"/>
          </a:schemeClr>
        </a:solidFill>
        <a:gradFill rotWithShape="1">
          <a:gsLst>
            <a:gs pos="0">
              <a:schemeClr val="phClr">
                <a:tint val="97000"/>
                <a:shade val="100000"/>
                <a:satMod val="185000"/>
                <a:lumMod val="120000"/>
              </a:schemeClr>
            </a:gs>
            <a:gs pos="100000">
              <a:schemeClr val="phClr">
                <a:tint val="96000"/>
                <a:shade val="95000"/>
                <a:satMod val="215000"/>
                <a:lumMod val="80000"/>
              </a:schemeClr>
            </a:gs>
          </a:gsLst>
          <a:path path="circle">
            <a:fillToRect l="50000" t="55000" r="125000" b="100000"/>
          </a:path>
        </a:gradFill>
      </a:bgFillStyleLst>
    </a:fmtScheme>
  </a:themeElements>
  <a:objectDefaults/>
  <a:extraClrSchemeLst/>
  <a:extLst>
    <a:ext uri="{05A4C25C-085E-4340-85A3-A5531E510DB2}">
      <thm15:themeFamily xmlns:thm15="http://schemas.microsoft.com/office/thememl/2012/main" name="Parcel" id="{8BEC4385-4EB9-4D53-BFB5-0EA123736B6D}" vid="{4DB32801-28C0-48B0-8C1D-A9A58613615A}"/>
    </a:ext>
  </a:extLst>
</a:theme>
</file>

<file path=ppt/theme/theme3.xml><?xml version="1.0" encoding="utf-8"?>
<a:theme xmlns:a="http://schemas.openxmlformats.org/drawingml/2006/main" name="1_Parcel">
  <a:themeElements>
    <a:clrScheme name="Parcel">
      <a:dk1>
        <a:srgbClr val="000000"/>
      </a:dk1>
      <a:lt1>
        <a:srgbClr val="FFFFFF"/>
      </a:lt1>
      <a:dk2>
        <a:srgbClr val="4A5356"/>
      </a:dk2>
      <a:lt2>
        <a:srgbClr val="E8E3CE"/>
      </a:lt2>
      <a:accent1>
        <a:srgbClr val="F6A21D"/>
      </a:accent1>
      <a:accent2>
        <a:srgbClr val="9BAFB5"/>
      </a:accent2>
      <a:accent3>
        <a:srgbClr val="C96731"/>
      </a:accent3>
      <a:accent4>
        <a:srgbClr val="9CA383"/>
      </a:accent4>
      <a:accent5>
        <a:srgbClr val="87795D"/>
      </a:accent5>
      <a:accent6>
        <a:srgbClr val="A0988C"/>
      </a:accent6>
      <a:hlink>
        <a:srgbClr val="00B0F0"/>
      </a:hlink>
      <a:folHlink>
        <a:srgbClr val="738F97"/>
      </a:folHlink>
    </a:clrScheme>
    <a:fontScheme name="Parcel">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Parcel">
      <a:fillStyleLst>
        <a:solidFill>
          <a:schemeClr val="phClr"/>
        </a:solidFill>
        <a:gradFill rotWithShape="1">
          <a:gsLst>
            <a:gs pos="0">
              <a:schemeClr val="phClr">
                <a:tint val="80000"/>
                <a:satMod val="107000"/>
                <a:lumMod val="103000"/>
              </a:schemeClr>
            </a:gs>
            <a:gs pos="100000">
              <a:schemeClr val="phClr">
                <a:tint val="82000"/>
                <a:satMod val="109000"/>
                <a:lumMod val="103000"/>
              </a:schemeClr>
            </a:gs>
          </a:gsLst>
          <a:lin ang="5400000" scaled="0"/>
        </a:gradFill>
        <a:gradFill rotWithShape="1">
          <a:gsLst>
            <a:gs pos="0">
              <a:schemeClr val="phClr">
                <a:tint val="97000"/>
                <a:satMod val="100000"/>
                <a:lumMod val="102000"/>
              </a:schemeClr>
            </a:gs>
            <a:gs pos="50000">
              <a:schemeClr val="phClr">
                <a:shade val="100000"/>
                <a:satMod val="103000"/>
                <a:lumMod val="100000"/>
              </a:schemeClr>
            </a:gs>
            <a:gs pos="100000">
              <a:schemeClr val="phClr">
                <a:shade val="93000"/>
                <a:satMod val="11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31750" cap="flat" cmpd="sng" algn="ctr">
          <a:solidFill>
            <a:schemeClr val="phClr"/>
          </a:solidFill>
          <a:prstDash val="solid"/>
        </a:ln>
      </a:lnStyleLst>
      <a:effectStyleLst>
        <a:effectStyle>
          <a:effectLst/>
        </a:effectStyle>
        <a:effectStyle>
          <a:effectLst/>
        </a:effectStyle>
        <a:effectStyle>
          <a:effectLst>
            <a:outerShdw blurRad="55880" dist="15240" dir="5400000" algn="ctr" rotWithShape="0">
              <a:srgbClr val="000000">
                <a:alpha val="45000"/>
              </a:srgbClr>
            </a:outerShdw>
          </a:effectLst>
          <a:scene3d>
            <a:camera prst="orthographicFront">
              <a:rot lat="0" lon="0" rev="0"/>
            </a:camera>
            <a:lightRig rig="brightRoom" dir="tl"/>
          </a:scene3d>
          <a:sp3d prstMaterial="dkEdge">
            <a:bevelT w="0" h="0"/>
          </a:sp3d>
        </a:effectStyle>
      </a:effectStyleLst>
      <a:bgFillStyleLst>
        <a:solidFill>
          <a:schemeClr val="phClr"/>
        </a:solidFill>
        <a:solidFill>
          <a:schemeClr val="phClr">
            <a:tint val="95000"/>
            <a:satMod val="170000"/>
          </a:schemeClr>
        </a:solidFill>
        <a:gradFill rotWithShape="1">
          <a:gsLst>
            <a:gs pos="0">
              <a:schemeClr val="phClr">
                <a:tint val="97000"/>
                <a:shade val="100000"/>
                <a:satMod val="185000"/>
                <a:lumMod val="120000"/>
              </a:schemeClr>
            </a:gs>
            <a:gs pos="100000">
              <a:schemeClr val="phClr">
                <a:tint val="96000"/>
                <a:shade val="95000"/>
                <a:satMod val="215000"/>
                <a:lumMod val="80000"/>
              </a:schemeClr>
            </a:gs>
          </a:gsLst>
          <a:path path="circle">
            <a:fillToRect l="50000" t="55000" r="125000" b="100000"/>
          </a:path>
        </a:gradFill>
      </a:bgFillStyleLst>
    </a:fmtScheme>
  </a:themeElements>
  <a:objectDefaults/>
  <a:extraClrSchemeLst/>
  <a:extLst>
    <a:ext uri="{05A4C25C-085E-4340-85A3-A5531E510DB2}">
      <thm15:themeFamily xmlns:thm15="http://schemas.microsoft.com/office/thememl/2012/main" name="Parcel" id="{8BEC4385-4EB9-4D53-BFB5-0EA123736B6D}" vid="{4DB32801-28C0-48B0-8C1D-A9A58613615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TM10001115[[fn=Parcel]]</Template>
  <TotalTime>1636</TotalTime>
  <Words>322</Words>
  <Application>Microsoft Office PowerPoint</Application>
  <PresentationFormat>Widescreen</PresentationFormat>
  <Paragraphs>29</Paragraphs>
  <Slides>5</Slides>
  <Notes>0</Notes>
  <HiddenSlides>0</HiddenSlides>
  <MMClips>0</MMClips>
  <ScaleCrop>false</ScaleCrop>
  <HeadingPairs>
    <vt:vector size="6" baseType="variant">
      <vt:variant>
        <vt:lpstr>Fonts Used</vt:lpstr>
      </vt:variant>
      <vt:variant>
        <vt:i4>6</vt:i4>
      </vt:variant>
      <vt:variant>
        <vt:lpstr>Theme</vt:lpstr>
      </vt:variant>
      <vt:variant>
        <vt:i4>3</vt:i4>
      </vt:variant>
      <vt:variant>
        <vt:lpstr>Slide Titles</vt:lpstr>
      </vt:variant>
      <vt:variant>
        <vt:i4>5</vt:i4>
      </vt:variant>
    </vt:vector>
  </HeadingPairs>
  <TitlesOfParts>
    <vt:vector size="14" baseType="lpstr">
      <vt:lpstr>Arial</vt:lpstr>
      <vt:lpstr>Calibri</vt:lpstr>
      <vt:lpstr>Calibri Light</vt:lpstr>
      <vt:lpstr>Courier New</vt:lpstr>
      <vt:lpstr>Gill Sans MT</vt:lpstr>
      <vt:lpstr>Times New Roman</vt:lpstr>
      <vt:lpstr>Custom Design</vt:lpstr>
      <vt:lpstr>Parcel</vt:lpstr>
      <vt:lpstr>1_Parcel</vt:lpstr>
      <vt:lpstr>PLWG report to ROS December 3, 2020   </vt:lpstr>
      <vt:lpstr>PGRR088 Include Financial Security Amount in the Monthly Generator Interconnection Status Report  </vt:lpstr>
      <vt:lpstr>NPRR1044 Enhancement of SSR Mitigation Requirement </vt:lpstr>
      <vt:lpstr>ERCOT Follow Up Presentation from Transmission Constraints for Generators Workshop</vt:lpstr>
      <vt:lpstr>Presentation on Transmission Project Cost Comparison Improvement</vt:lpstr>
    </vt:vector>
  </TitlesOfParts>
  <Company>Cross Texas Transmission. LLC</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PLWG report to ROS March 7, 2019</dc:title>
  <dc:creator>Tim Cook</dc:creator>
  <cp:lastModifiedBy>Tim Cook</cp:lastModifiedBy>
  <cp:revision>202</cp:revision>
  <dcterms:created xsi:type="dcterms:W3CDTF">2019-02-22T15:36:18Z</dcterms:created>
  <dcterms:modified xsi:type="dcterms:W3CDTF">2020-11-23T22:39:24Z</dcterms:modified>
</cp:coreProperties>
</file>