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102" d="100"/>
          <a:sy n="102" d="100"/>
        </p:scale>
        <p:origin x="7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12/03/2020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925" y="1600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NOGRR219 Related to NPRR1045</a:t>
            </a:r>
            <a:br>
              <a:rPr lang="en-US" sz="3200" dirty="0" smtClean="0"/>
            </a:br>
            <a:r>
              <a:rPr lang="en-US" sz="2800" dirty="0"/>
              <a:t>Transmission Operator Definition and Designation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These items were discussed at November meeting</a:t>
            </a:r>
          </a:p>
          <a:p>
            <a:pPr lvl="1" algn="just"/>
            <a:r>
              <a:rPr lang="en-US" dirty="0" smtClean="0"/>
              <a:t>A question was raised regarding the timing of anticipated revisions to the load shed table in paragraph 3 of section 4.5.3.4.</a:t>
            </a:r>
          </a:p>
          <a:p>
            <a:pPr lvl="1" algn="just"/>
            <a:r>
              <a:rPr lang="en-US" dirty="0" smtClean="0"/>
              <a:t>ERCOT agreed to revisit the language and discuss at the next OWG</a:t>
            </a:r>
            <a:endParaRPr lang="en-US" dirty="0" smtClean="0"/>
          </a:p>
          <a:p>
            <a:pPr lvl="1" algn="just"/>
            <a:r>
              <a:rPr lang="en-US" dirty="0" smtClean="0"/>
              <a:t>Remains tabled – </a:t>
            </a:r>
            <a:r>
              <a:rPr lang="en-US" dirty="0" smtClean="0"/>
              <a:t>Pending additional </a:t>
            </a:r>
            <a:r>
              <a:rPr lang="en-US" dirty="0" smtClean="0"/>
              <a:t>comments</a:t>
            </a: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Remains tabled at OWG</a:t>
            </a:r>
          </a:p>
          <a:p>
            <a:r>
              <a:rPr lang="en-US" dirty="0" smtClean="0"/>
              <a:t>Joint </a:t>
            </a:r>
            <a:r>
              <a:rPr lang="en-US" dirty="0" smtClean="0"/>
              <a:t>meeting with CMWG </a:t>
            </a:r>
            <a:r>
              <a:rPr lang="en-US" dirty="0" smtClean="0"/>
              <a:t>is scheduled for 01/11/2021 to discuss any new comment that may be submitted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3008</TotalTime>
  <Words>94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Operations Working Group </vt:lpstr>
      <vt:lpstr>NOGRR219 Related to NPRR1045 Transmission Operator Definition and Designation</vt:lpstr>
      <vt:lpstr>NOGRR215 – Limited Use of RAS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202</cp:revision>
  <dcterms:created xsi:type="dcterms:W3CDTF">2017-05-03T20:12:06Z</dcterms:created>
  <dcterms:modified xsi:type="dcterms:W3CDTF">2020-12-02T21:01:02Z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