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6586" autoAdjust="0"/>
  </p:normalViewPr>
  <p:slideViewPr>
    <p:cSldViewPr snapToGrid="0">
      <p:cViewPr varScale="1">
        <p:scale>
          <a:sx n="102" d="100"/>
          <a:sy n="102" d="100"/>
        </p:scale>
        <p:origin x="714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36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12/2/2020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12/2/2020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12/2/2020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Operations Working Group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Shawn McCreary</a:t>
            </a:r>
          </a:p>
          <a:p>
            <a:r>
              <a:rPr lang="en-US" dirty="0"/>
              <a:t>HITE List Sub-Chair – </a:t>
            </a:r>
            <a:r>
              <a:rPr lang="en-US" dirty="0" err="1"/>
              <a:t>Pushkar</a:t>
            </a:r>
            <a:r>
              <a:rPr lang="en-US" dirty="0"/>
              <a:t> </a:t>
            </a:r>
            <a:r>
              <a:rPr lang="en-US" dirty="0" err="1"/>
              <a:t>Chhajed</a:t>
            </a:r>
            <a:endParaRPr lang="en-US" dirty="0"/>
          </a:p>
          <a:p>
            <a:r>
              <a:rPr lang="en-US" dirty="0" smtClean="0"/>
              <a:t>12/03/2020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6925" y="16002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NOGRR219 Related to NPRR1045</a:t>
            </a:r>
            <a:br>
              <a:rPr lang="en-US" sz="3200" dirty="0" smtClean="0"/>
            </a:br>
            <a:r>
              <a:rPr lang="en-US" sz="2800" dirty="0"/>
              <a:t>Transmission Operator Definition and Designation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836" y="1631692"/>
            <a:ext cx="11751446" cy="5132789"/>
          </a:xfrm>
        </p:spPr>
        <p:txBody>
          <a:bodyPr>
            <a:normAutofit/>
          </a:bodyPr>
          <a:lstStyle/>
          <a:p>
            <a:pPr marL="457200" lvl="1" indent="0" algn="just">
              <a:buNone/>
            </a:pPr>
            <a:endParaRPr lang="en-US" dirty="0" smtClean="0"/>
          </a:p>
          <a:p>
            <a:pPr lvl="1" algn="just"/>
            <a:r>
              <a:rPr lang="en-US" dirty="0" smtClean="0"/>
              <a:t>These items were discussed at November meeting</a:t>
            </a:r>
          </a:p>
          <a:p>
            <a:pPr lvl="1" algn="just"/>
            <a:r>
              <a:rPr lang="en-US" dirty="0" smtClean="0"/>
              <a:t>A question was raised regarding the timing of anticipated revisions to the load shed table in paragraph 3 of section 4.5.3.4.</a:t>
            </a:r>
          </a:p>
          <a:p>
            <a:pPr lvl="1" algn="just"/>
            <a:r>
              <a:rPr lang="en-US" dirty="0" smtClean="0"/>
              <a:t>ERCOT agreed to revisit the language and discuss at the next OWG</a:t>
            </a:r>
            <a:endParaRPr lang="en-US" dirty="0" smtClean="0"/>
          </a:p>
          <a:p>
            <a:pPr lvl="1" algn="just"/>
            <a:r>
              <a:rPr lang="en-US" dirty="0" smtClean="0"/>
              <a:t>Remains tabled – </a:t>
            </a:r>
            <a:r>
              <a:rPr lang="en-US" dirty="0" smtClean="0"/>
              <a:t>Pending additional </a:t>
            </a:r>
            <a:r>
              <a:rPr lang="en-US" dirty="0" smtClean="0"/>
              <a:t>comments</a:t>
            </a:r>
            <a:endParaRPr lang="en-US" dirty="0" smtClean="0"/>
          </a:p>
          <a:p>
            <a:pPr marL="457200" lvl="1" indent="0" algn="just">
              <a:buNone/>
            </a:pPr>
            <a:endParaRPr lang="en-US" dirty="0" smtClean="0"/>
          </a:p>
          <a:p>
            <a:pPr marL="457200" lvl="1" indent="0" algn="just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48163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2704"/>
            <a:ext cx="10515600" cy="1325563"/>
          </a:xfrm>
        </p:spPr>
        <p:txBody>
          <a:bodyPr/>
          <a:lstStyle/>
          <a:p>
            <a:r>
              <a:rPr lang="en-US" dirty="0" smtClean="0"/>
              <a:t>NOGRR215 – Limited Use of RAS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0252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Remains tabled at OWG</a:t>
            </a:r>
          </a:p>
          <a:p>
            <a:r>
              <a:rPr lang="en-US" dirty="0" smtClean="0"/>
              <a:t>Joint </a:t>
            </a:r>
            <a:r>
              <a:rPr lang="en-US" dirty="0" smtClean="0"/>
              <a:t>meeting with CMWG </a:t>
            </a:r>
            <a:r>
              <a:rPr lang="en-US" dirty="0" smtClean="0"/>
              <a:t>is scheduled for 01/11/2021 to discuss any new comment that may be submitted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69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3008</TotalTime>
  <Words>94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Operations Working Group </vt:lpstr>
      <vt:lpstr>NOGRR219 Related to NPRR1045 Transmission Operator Definition and Designation</vt:lpstr>
      <vt:lpstr>NOGRR215 – Limited Use of RAS</vt:lpstr>
    </vt:vector>
  </TitlesOfParts>
  <Company>Garland Power &amp; Light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Carter, Matt</dc:creator>
  <cp:lastModifiedBy>Floyd, Rickey</cp:lastModifiedBy>
  <cp:revision>202</cp:revision>
  <dcterms:created xsi:type="dcterms:W3CDTF">2017-05-03T20:12:06Z</dcterms:created>
  <dcterms:modified xsi:type="dcterms:W3CDTF">2020-12-02T21:01:02Z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</Properties>
</file>