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11/01/2020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11/03/2020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71101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August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August </a:t>
            </a:r>
            <a:r>
              <a:rPr lang="en-US" altLang="en-US" dirty="0" smtClean="0"/>
              <a:t>2020 -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400" dirty="0" smtClean="0">
                <a:solidFill>
                  <a:schemeClr val="tx1"/>
                </a:solidFill>
              </a:rPr>
              <a:t>2020 -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68121"/>
              </p:ext>
            </p:extLst>
          </p:nvPr>
        </p:nvGraphicFramePr>
        <p:xfrm>
          <a:off x="2057400" y="110966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216474"/>
              </p:ext>
            </p:extLst>
          </p:nvPr>
        </p:nvGraphicFramePr>
        <p:xfrm>
          <a:off x="4152900" y="529589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9589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000" dirty="0" smtClean="0">
                <a:solidFill>
                  <a:schemeClr val="tx1"/>
                </a:solidFill>
              </a:rPr>
              <a:t>2020 -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373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77200" y="90595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9317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0627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6808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77200" y="9506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91400" y="25708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439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 smtClean="0">
                <a:solidFill>
                  <a:schemeClr val="tx1"/>
                </a:solidFill>
              </a:rPr>
              <a:t>2020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14500</TotalTime>
  <Words>1109</Words>
  <Application>Microsoft Office PowerPoint</Application>
  <PresentationFormat>On-screen Show (4:3)</PresentationFormat>
  <Paragraphs>361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August 2020 - IAG/IAL Statistics</vt:lpstr>
      <vt:lpstr>Top 10 - August 2020 - IAG/IAL % Greater Than 1% of Enrollments With number of months Greater Than 1%  </vt:lpstr>
      <vt:lpstr>Top 10 - 12 Month Average IAG/IAL % Greater Than 1% of Enrollments thru August 2020 With number of months Greater Than 1% </vt:lpstr>
      <vt:lpstr>Explanation of IAG/IAL Slides Data</vt:lpstr>
      <vt:lpstr>Explanation of IAG/IAL Slides Data (Cont)</vt:lpstr>
      <vt:lpstr>Top - 12 Month Average Rescission % Greater Than 1% of Switches thru August 2020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363</cp:revision>
  <cp:lastPrinted>2016-01-21T20:53:15Z</cp:lastPrinted>
  <dcterms:created xsi:type="dcterms:W3CDTF">2016-01-21T15:20:31Z</dcterms:created>
  <dcterms:modified xsi:type="dcterms:W3CDTF">2020-11-19T15:16:10Z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