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48" r:id="rId1"/>
  </p:sldMasterIdLst>
  <p:sldIdLst>
    <p:sldId id="256" r:id="rId2"/>
    <p:sldId id="261" r:id="rId3"/>
    <p:sldId id="264" r:id="rId4"/>
    <p:sldId id="265" r:id="rId5"/>
    <p:sldId id="266" r:id="rId6"/>
    <p:sldId id="267" r:id="rId7"/>
    <p:sldId id="268" r:id="rId8"/>
    <p:sldId id="270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25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4B9EAB-636A-44C0-B4F9-D4AE4F66DB43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84BF92-43C6-4E94-A77F-6263E68B6783}">
      <dgm:prSet phldrT="[Text]" custT="1"/>
      <dgm:spPr/>
      <dgm:t>
        <a:bodyPr/>
        <a:lstStyle/>
        <a:p>
          <a:pPr algn="l"/>
          <a:r>
            <a:rPr lang="en-US" sz="2400" dirty="0">
              <a:latin typeface="Arial Rounded MT Bold" panose="020F0704030504030204" pitchFamily="34" charset="0"/>
            </a:rPr>
            <a:t>Update</a:t>
          </a:r>
        </a:p>
      </dgm:t>
    </dgm:pt>
    <dgm:pt modelId="{AC2F3C19-8AC1-497A-9C58-F4EC2BFCFF7F}" type="parTrans" cxnId="{B568F27B-0E85-4EAC-B2DE-81C9E77FC4FB}">
      <dgm:prSet/>
      <dgm:spPr/>
      <dgm:t>
        <a:bodyPr/>
        <a:lstStyle/>
        <a:p>
          <a:endParaRPr lang="en-US"/>
        </a:p>
      </dgm:t>
    </dgm:pt>
    <dgm:pt modelId="{9D7AE265-07BF-4007-A381-FB05BD763012}" type="sibTrans" cxnId="{B568F27B-0E85-4EAC-B2DE-81C9E77FC4FB}">
      <dgm:prSet/>
      <dgm:spPr/>
      <dgm:t>
        <a:bodyPr/>
        <a:lstStyle/>
        <a:p>
          <a:endParaRPr lang="en-US"/>
        </a:p>
      </dgm:t>
    </dgm:pt>
    <dgm:pt modelId="{3AF68A33-4A6C-4B95-8E4E-B16500BAA85F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endParaRPr lang="en-US" sz="1600" dirty="0"/>
        </a:p>
      </dgm:t>
    </dgm:pt>
    <dgm:pt modelId="{B6D8ABF4-538F-4534-88C5-20D2DB6FC89B}" type="parTrans" cxnId="{1DE1A324-EA9C-43D2-9800-D1C195A9F31F}">
      <dgm:prSet/>
      <dgm:spPr/>
      <dgm:t>
        <a:bodyPr/>
        <a:lstStyle/>
        <a:p>
          <a:endParaRPr lang="en-US"/>
        </a:p>
      </dgm:t>
    </dgm:pt>
    <dgm:pt modelId="{8B5AFAE6-897C-42B5-A6BF-9773A0BC89BD}" type="sibTrans" cxnId="{1DE1A324-EA9C-43D2-9800-D1C195A9F31F}">
      <dgm:prSet/>
      <dgm:spPr/>
      <dgm:t>
        <a:bodyPr/>
        <a:lstStyle/>
        <a:p>
          <a:endParaRPr lang="en-US"/>
        </a:p>
      </dgm:t>
    </dgm:pt>
    <dgm:pt modelId="{C9597999-C23F-4867-9D73-E667FAF56258}">
      <dgm:prSet phldrT="[Text]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endParaRPr lang="en-US" sz="3600" dirty="0"/>
        </a:p>
      </dgm:t>
    </dgm:pt>
    <dgm:pt modelId="{3299E4A5-BF55-4FA8-9E3A-52EEB823A552}" type="parTrans" cxnId="{EF3B716A-6DC4-43B4-8D02-13D903C81653}">
      <dgm:prSet/>
      <dgm:spPr/>
      <dgm:t>
        <a:bodyPr/>
        <a:lstStyle/>
        <a:p>
          <a:endParaRPr lang="en-US"/>
        </a:p>
      </dgm:t>
    </dgm:pt>
    <dgm:pt modelId="{30CA58D9-FFDA-4ABA-B294-0F7E8E30514C}" type="sibTrans" cxnId="{EF3B716A-6DC4-43B4-8D02-13D903C81653}">
      <dgm:prSet/>
      <dgm:spPr/>
      <dgm:t>
        <a:bodyPr/>
        <a:lstStyle/>
        <a:p>
          <a:endParaRPr lang="en-US"/>
        </a:p>
      </dgm:t>
    </dgm:pt>
    <dgm:pt modelId="{210FB4F8-2B3C-45D3-8763-FA6DBEA1FF57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buChar char="•"/>
          </a:pPr>
          <a:r>
            <a:rPr lang="en-US" sz="2000" dirty="0">
              <a:solidFill>
                <a:schemeClr val="tx1"/>
              </a:solidFill>
              <a:latin typeface="Arial Rounded MT Bold" panose="020F0704030504030204" pitchFamily="34" charset="0"/>
              <a:ea typeface="+mn-ea"/>
              <a:cs typeface="+mn-cs"/>
            </a:rPr>
            <a:t>MarkeTrak performance remains on track</a:t>
          </a:r>
        </a:p>
      </dgm:t>
    </dgm:pt>
    <dgm:pt modelId="{2B76B50C-8C95-46BB-8F84-786053A229E7}" type="parTrans" cxnId="{A3C06236-1D7A-46B5-8526-C58B48AB6901}">
      <dgm:prSet/>
      <dgm:spPr/>
      <dgm:t>
        <a:bodyPr/>
        <a:lstStyle/>
        <a:p>
          <a:endParaRPr lang="en-US"/>
        </a:p>
      </dgm:t>
    </dgm:pt>
    <dgm:pt modelId="{EC2974A9-0AB7-4495-B89C-7876E389C497}" type="sibTrans" cxnId="{A3C06236-1D7A-46B5-8526-C58B48AB6901}">
      <dgm:prSet/>
      <dgm:spPr/>
      <dgm:t>
        <a:bodyPr/>
        <a:lstStyle/>
        <a:p>
          <a:endParaRPr lang="en-US"/>
        </a:p>
      </dgm:t>
    </dgm:pt>
    <dgm:pt modelId="{8574A905-BDA5-4716-9248-A5D60B7F3062}">
      <dgm:prSet/>
      <dgm:spPr/>
      <dgm:t>
        <a:bodyPr/>
        <a:lstStyle/>
        <a:p>
          <a:pPr>
            <a:buChar char="•"/>
          </a:pPr>
          <a:endParaRPr lang="en-US" sz="36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 Rounded MT Bold" panose="020F0704030504030204" pitchFamily="34" charset="0"/>
            <a:ea typeface="+mn-ea"/>
            <a:cs typeface="+mn-cs"/>
          </a:endParaRPr>
        </a:p>
      </dgm:t>
    </dgm:pt>
    <dgm:pt modelId="{8776880E-3797-473D-8D2E-1EE1C161DC2B}" type="parTrans" cxnId="{1E71F039-98D7-4B08-B672-957082B62884}">
      <dgm:prSet/>
      <dgm:spPr/>
      <dgm:t>
        <a:bodyPr/>
        <a:lstStyle/>
        <a:p>
          <a:endParaRPr lang="en-US"/>
        </a:p>
      </dgm:t>
    </dgm:pt>
    <dgm:pt modelId="{1F1BCF26-6C8E-44A4-AF4A-65302171AE69}" type="sibTrans" cxnId="{1E71F039-98D7-4B08-B672-957082B62884}">
      <dgm:prSet/>
      <dgm:spPr/>
      <dgm:t>
        <a:bodyPr/>
        <a:lstStyle/>
        <a:p>
          <a:endParaRPr lang="en-US"/>
        </a:p>
      </dgm:t>
    </dgm:pt>
    <dgm:pt modelId="{CACF6F82-1449-448C-8949-E43427717789}">
      <dgm:prSet/>
      <dgm:spPr/>
      <dgm:t>
        <a:bodyPr/>
        <a:lstStyle/>
        <a:p>
          <a:pPr>
            <a:buChar char="•"/>
          </a:pPr>
          <a:endParaRPr lang="en-US" sz="36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 Rounded MT Bold" panose="020F0704030504030204" pitchFamily="34" charset="0"/>
            <a:ea typeface="+mn-ea"/>
            <a:cs typeface="+mn-cs"/>
          </a:endParaRPr>
        </a:p>
      </dgm:t>
    </dgm:pt>
    <dgm:pt modelId="{8D9A5DD7-9F68-4060-BD2D-2E193A8FF186}" type="parTrans" cxnId="{3E251221-5676-40B4-A390-20CFAE2B501F}">
      <dgm:prSet/>
      <dgm:spPr/>
      <dgm:t>
        <a:bodyPr/>
        <a:lstStyle/>
        <a:p>
          <a:endParaRPr lang="en-US"/>
        </a:p>
      </dgm:t>
    </dgm:pt>
    <dgm:pt modelId="{B4F1712E-CB78-4C88-A3E8-3606A247CAA2}" type="sibTrans" cxnId="{3E251221-5676-40B4-A390-20CFAE2B501F}">
      <dgm:prSet/>
      <dgm:spPr/>
      <dgm:t>
        <a:bodyPr/>
        <a:lstStyle/>
        <a:p>
          <a:endParaRPr lang="en-US"/>
        </a:p>
      </dgm:t>
    </dgm:pt>
    <dgm:pt modelId="{E934C575-6A3A-4E4A-8B0D-2B47227CA927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buChar char="•"/>
          </a:pPr>
          <a:endParaRPr lang="en-US" sz="20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 Rounded MT Bold" panose="020F0704030504030204" pitchFamily="34" charset="0"/>
            <a:ea typeface="+mn-ea"/>
            <a:cs typeface="+mn-cs"/>
          </a:endParaRPr>
        </a:p>
      </dgm:t>
    </dgm:pt>
    <dgm:pt modelId="{9E6A05D7-D0F6-4C62-A9F5-6126497409FC}" type="parTrans" cxnId="{04B4D0F2-18E7-4679-B027-6324B4C0E7A8}">
      <dgm:prSet/>
      <dgm:spPr/>
      <dgm:t>
        <a:bodyPr/>
        <a:lstStyle/>
        <a:p>
          <a:endParaRPr lang="en-US"/>
        </a:p>
      </dgm:t>
    </dgm:pt>
    <dgm:pt modelId="{6429DDE5-5811-42FA-BC3C-7DE32487FA34}" type="sibTrans" cxnId="{04B4D0F2-18E7-4679-B027-6324B4C0E7A8}">
      <dgm:prSet/>
      <dgm:spPr/>
      <dgm:t>
        <a:bodyPr/>
        <a:lstStyle/>
        <a:p>
          <a:endParaRPr lang="en-US"/>
        </a:p>
      </dgm:t>
    </dgm:pt>
    <dgm:pt modelId="{FC065FC0-4D57-4D2E-BA8E-8FAB675DC434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buChar char="•"/>
          </a:pPr>
          <a:endParaRPr lang="en-US" sz="20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 Rounded MT Bold" panose="020F0704030504030204" pitchFamily="34" charset="0"/>
            <a:ea typeface="+mn-ea"/>
            <a:cs typeface="+mn-cs"/>
          </a:endParaRPr>
        </a:p>
      </dgm:t>
    </dgm:pt>
    <dgm:pt modelId="{A50D0459-E7E9-4858-B15F-7EF83AE235C8}" type="parTrans" cxnId="{9A33F9D9-B431-47A9-83FB-2B54BC282078}">
      <dgm:prSet/>
      <dgm:spPr/>
      <dgm:t>
        <a:bodyPr/>
        <a:lstStyle/>
        <a:p>
          <a:endParaRPr lang="en-US"/>
        </a:p>
      </dgm:t>
    </dgm:pt>
    <dgm:pt modelId="{C5122A3A-2151-4992-8764-75F72428ABF8}" type="sibTrans" cxnId="{9A33F9D9-B431-47A9-83FB-2B54BC282078}">
      <dgm:prSet/>
      <dgm:spPr/>
      <dgm:t>
        <a:bodyPr/>
        <a:lstStyle/>
        <a:p>
          <a:endParaRPr lang="en-US"/>
        </a:p>
      </dgm:t>
    </dgm:pt>
    <dgm:pt modelId="{29601E43-E5C9-4BFF-A14E-89E67A15BC6E}">
      <dgm:prSet custT="1"/>
      <dgm:spPr/>
      <dgm:t>
        <a:bodyPr/>
        <a:lstStyle/>
        <a:p>
          <a:pPr>
            <a:buChar char="•"/>
          </a:pPr>
          <a:r>
            <a:rPr lang="en-US" sz="20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 Rounded MT Bold" panose="020F0704030504030204" pitchFamily="34" charset="0"/>
              <a:ea typeface="+mn-ea"/>
              <a:cs typeface="+mn-cs"/>
            </a:rPr>
            <a:t>TDTMS continued review of SCR MarkeTrak Enhancements list – goal is to submit proposal Q1 of 2021</a:t>
          </a:r>
        </a:p>
      </dgm:t>
    </dgm:pt>
    <dgm:pt modelId="{B7226A41-B617-455B-8770-CBA9F1157154}" type="parTrans" cxnId="{481990E9-DF26-4FAF-B947-93C91620FDB9}">
      <dgm:prSet/>
      <dgm:spPr/>
    </dgm:pt>
    <dgm:pt modelId="{EF64D00A-DDCE-4E93-9DBE-CAC4F6D1E970}" type="sibTrans" cxnId="{481990E9-DF26-4FAF-B947-93C91620FDB9}">
      <dgm:prSet/>
      <dgm:spPr/>
    </dgm:pt>
    <dgm:pt modelId="{AE09FE97-9AF4-42AC-B324-339E90EDBAD8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buChar char="•"/>
          </a:pPr>
          <a:r>
            <a:rPr lang="en-US" sz="2000" dirty="0">
              <a:solidFill>
                <a:schemeClr val="tx1"/>
              </a:solidFill>
              <a:latin typeface="Arial Rounded MT Bold" panose="020F0704030504030204" pitchFamily="34" charset="0"/>
              <a:ea typeface="+mn-ea"/>
              <a:cs typeface="+mn-cs"/>
            </a:rPr>
            <a:t>2021 SLAs for MarkeTrak and Market Data Transparency - retail release dates still being firmed up by ERCOT IT</a:t>
          </a:r>
        </a:p>
      </dgm:t>
    </dgm:pt>
    <dgm:pt modelId="{84D69765-23B3-42BC-A693-587A77F1E7FA}" type="parTrans" cxnId="{A9924DF8-64A8-4027-9B4E-09B6B0255D45}">
      <dgm:prSet/>
      <dgm:spPr/>
    </dgm:pt>
    <dgm:pt modelId="{7F6822FA-BB5A-4B7A-B6E1-FD4EB8A918BF}" type="sibTrans" cxnId="{A9924DF8-64A8-4027-9B4E-09B6B0255D45}">
      <dgm:prSet/>
      <dgm:spPr/>
    </dgm:pt>
    <dgm:pt modelId="{903756DC-BD72-4279-BFC7-6F71B6B73DE0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buChar char="•"/>
          </a:pPr>
          <a:r>
            <a:rPr lang="en-US" sz="2000" dirty="0">
              <a:solidFill>
                <a:schemeClr val="tx1"/>
              </a:solidFill>
              <a:latin typeface="Arial Rounded MT Bold" panose="020F0704030504030204" pitchFamily="34" charset="0"/>
              <a:ea typeface="+mn-ea"/>
              <a:cs typeface="+mn-cs"/>
            </a:rPr>
            <a:t>Consolidated IT Application Service Report/Issue Tracking page will be made available commencing Jan 1</a:t>
          </a:r>
        </a:p>
      </dgm:t>
    </dgm:pt>
    <dgm:pt modelId="{ED36037C-1B8F-4566-8BEA-42263E3CDC19}" type="parTrans" cxnId="{EA843294-7C6F-47A2-A624-66FB54D23638}">
      <dgm:prSet/>
      <dgm:spPr/>
    </dgm:pt>
    <dgm:pt modelId="{1EFB17FB-4D06-4A02-8869-0C73A7A2782E}" type="sibTrans" cxnId="{EA843294-7C6F-47A2-A624-66FB54D23638}">
      <dgm:prSet/>
      <dgm:spPr/>
    </dgm:pt>
    <dgm:pt modelId="{0CBCE591-55A1-43AA-B926-BEF1923D8A68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buChar char="•"/>
          </a:pPr>
          <a:r>
            <a:rPr lang="en-US" sz="2000" dirty="0">
              <a:solidFill>
                <a:schemeClr val="tx1"/>
              </a:solidFill>
              <a:latin typeface="Arial Rounded MT Bold" panose="020F0704030504030204" pitchFamily="34" charset="0"/>
              <a:ea typeface="+mn-ea"/>
              <a:cs typeface="+mn-cs"/>
            </a:rPr>
            <a:t>TLS / ERCOT NAESB Upgrade was primarily successful – did encounter a couple issues, yet the workarounds worked</a:t>
          </a:r>
        </a:p>
      </dgm:t>
    </dgm:pt>
    <dgm:pt modelId="{96CDA51D-6CA6-476F-919F-57ABE4A25AAE}" type="parTrans" cxnId="{BD454CB5-9069-4D3D-BD46-4FD80C7155A5}">
      <dgm:prSet/>
      <dgm:spPr/>
    </dgm:pt>
    <dgm:pt modelId="{2551FF43-A7AE-4214-83A7-034D07F4064D}" type="sibTrans" cxnId="{BD454CB5-9069-4D3D-BD46-4FD80C7155A5}">
      <dgm:prSet/>
      <dgm:spPr/>
    </dgm:pt>
    <dgm:pt modelId="{4BB61700-C982-459B-8135-CCDF282D365F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buChar char="•"/>
          </a:pPr>
          <a:r>
            <a:rPr lang="en-US" sz="20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 Rounded MT Bold" panose="020F0704030504030204" pitchFamily="34" charset="0"/>
              <a:ea typeface="+mn-ea"/>
              <a:cs typeface="+mn-cs"/>
            </a:rPr>
            <a:t>Decommissioning for TLS 1.0 is planned for late Q1</a:t>
          </a:r>
          <a:endParaRPr lang="en-US" sz="2000" dirty="0">
            <a:solidFill>
              <a:schemeClr val="tx1"/>
            </a:solidFill>
            <a:latin typeface="Arial Rounded MT Bold" panose="020F0704030504030204" pitchFamily="34" charset="0"/>
            <a:ea typeface="+mn-ea"/>
            <a:cs typeface="+mn-cs"/>
          </a:endParaRPr>
        </a:p>
      </dgm:t>
    </dgm:pt>
    <dgm:pt modelId="{B8F9BD9C-C480-44DB-BDB6-F412BA09DC4F}" type="parTrans" cxnId="{45DF5247-B7D7-4873-B6EC-A8AF51119318}">
      <dgm:prSet/>
      <dgm:spPr/>
    </dgm:pt>
    <dgm:pt modelId="{64305527-2B00-453E-BA45-E47A89F1C80D}" type="sibTrans" cxnId="{45DF5247-B7D7-4873-B6EC-A8AF51119318}">
      <dgm:prSet/>
      <dgm:spPr/>
    </dgm:pt>
    <dgm:pt modelId="{69DD3EBA-3849-40E2-81B0-1ED6994625C3}">
      <dgm:prSet custT="1"/>
      <dgm:spPr/>
      <dgm:t>
        <a:bodyPr/>
        <a:lstStyle/>
        <a:p>
          <a:pPr>
            <a:buChar char="•"/>
          </a:pPr>
          <a:r>
            <a:rPr lang="en-US" sz="20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 Rounded MT Bold" panose="020F0704030504030204" pitchFamily="34" charset="0"/>
              <a:ea typeface="+mn-ea"/>
              <a:cs typeface="+mn-cs"/>
            </a:rPr>
            <a:t>TDTMS  analyzed a full year of IAS data (July 2019 – July 2020) to determine historical timing for IAG process  (see next slide for details) to support PUSH or PULL solution options</a:t>
          </a:r>
        </a:p>
      </dgm:t>
    </dgm:pt>
    <dgm:pt modelId="{E56A058B-80D8-4D6D-B327-8BB3C69BFC2D}" type="parTrans" cxnId="{7D78948D-7D0F-4DA2-B07A-BA3BD846AC3A}">
      <dgm:prSet/>
      <dgm:spPr/>
    </dgm:pt>
    <dgm:pt modelId="{4AAF7AD2-37B0-4579-9AAB-9FDC7D609456}" type="sibTrans" cxnId="{7D78948D-7D0F-4DA2-B07A-BA3BD846AC3A}">
      <dgm:prSet/>
      <dgm:spPr/>
    </dgm:pt>
    <dgm:pt modelId="{C0727D5E-6C12-4BCD-825A-84F5DCF3AFD4}" type="pres">
      <dgm:prSet presAssocID="{DE4B9EAB-636A-44C0-B4F9-D4AE4F66DB43}" presName="linear" presStyleCnt="0">
        <dgm:presLayoutVars>
          <dgm:dir/>
          <dgm:animLvl val="lvl"/>
          <dgm:resizeHandles val="exact"/>
        </dgm:presLayoutVars>
      </dgm:prSet>
      <dgm:spPr/>
    </dgm:pt>
    <dgm:pt modelId="{0C1C26A3-6F3E-4B3C-BD82-3281B4DA087C}" type="pres">
      <dgm:prSet presAssocID="{FA84BF92-43C6-4E94-A77F-6263E68B6783}" presName="parentLin" presStyleCnt="0"/>
      <dgm:spPr/>
    </dgm:pt>
    <dgm:pt modelId="{8D263EF1-990E-4235-B334-4F0671851AEE}" type="pres">
      <dgm:prSet presAssocID="{FA84BF92-43C6-4E94-A77F-6263E68B6783}" presName="parentLeftMargin" presStyleLbl="node1" presStyleIdx="0" presStyleCnt="1"/>
      <dgm:spPr/>
    </dgm:pt>
    <dgm:pt modelId="{4FC84B32-D1CC-469D-BDF0-F53E02EEAA9C}" type="pres">
      <dgm:prSet presAssocID="{FA84BF92-43C6-4E94-A77F-6263E68B6783}" presName="parentText" presStyleLbl="node1" presStyleIdx="0" presStyleCnt="1" custScaleX="157466" custScaleY="443179" custLinFactY="-200000" custLinFactNeighborX="-100000" custLinFactNeighborY="-25599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C9C22D64-4439-4069-B33D-D3976B592CC4}" type="pres">
      <dgm:prSet presAssocID="{FA84BF92-43C6-4E94-A77F-6263E68B6783}" presName="negativeSpace" presStyleCnt="0"/>
      <dgm:spPr/>
    </dgm:pt>
    <dgm:pt modelId="{12E172B9-01B0-436D-9684-1CCC8FA3FE5C}" type="pres">
      <dgm:prSet presAssocID="{FA84BF92-43C6-4E94-A77F-6263E68B6783}" presName="childText" presStyleLbl="conFgAcc1" presStyleIdx="0" presStyleCnt="1" custLinFactY="1464" custLinFactNeighborY="100000">
        <dgm:presLayoutVars>
          <dgm:bulletEnabled val="1"/>
        </dgm:presLayoutVars>
      </dgm:prSet>
      <dgm:spPr/>
    </dgm:pt>
  </dgm:ptLst>
  <dgm:cxnLst>
    <dgm:cxn modelId="{7EB49914-EE03-4D03-B905-4E5B00E3F017}" type="presOf" srcId="{0CBCE591-55A1-43AA-B926-BEF1923D8A68}" destId="{12E172B9-01B0-436D-9684-1CCC8FA3FE5C}" srcOrd="0" destOrd="4" presId="urn:microsoft.com/office/officeart/2005/8/layout/list1"/>
    <dgm:cxn modelId="{C0778C17-FAC9-4FAA-8434-9093532A96BD}" type="presOf" srcId="{3AF68A33-4A6C-4B95-8E4E-B16500BAA85F}" destId="{12E172B9-01B0-436D-9684-1CCC8FA3FE5C}" srcOrd="0" destOrd="12" presId="urn:microsoft.com/office/officeart/2005/8/layout/list1"/>
    <dgm:cxn modelId="{D2EF381A-7EC8-4348-AE59-AEE3184F49E1}" type="presOf" srcId="{29601E43-E5C9-4BFF-A14E-89E67A15BC6E}" destId="{12E172B9-01B0-436D-9684-1CCC8FA3FE5C}" srcOrd="0" destOrd="8" presId="urn:microsoft.com/office/officeart/2005/8/layout/list1"/>
    <dgm:cxn modelId="{3E251221-5676-40B4-A390-20CFAE2B501F}" srcId="{8574A905-BDA5-4716-9248-A5D60B7F3062}" destId="{CACF6F82-1449-448C-8949-E43427717789}" srcOrd="0" destOrd="0" parTransId="{8D9A5DD7-9F68-4060-BD2D-2E193A8FF186}" sibTransId="{B4F1712E-CB78-4C88-A3E8-3606A247CAA2}"/>
    <dgm:cxn modelId="{1DE1A324-EA9C-43D2-9800-D1C195A9F31F}" srcId="{FA84BF92-43C6-4E94-A77F-6263E68B6783}" destId="{3AF68A33-4A6C-4B95-8E4E-B16500BAA85F}" srcOrd="11" destOrd="0" parTransId="{B6D8ABF4-538F-4534-88C5-20D2DB6FC89B}" sibTransId="{8B5AFAE6-897C-42B5-A6BF-9773A0BC89BD}"/>
    <dgm:cxn modelId="{FD407329-F092-42A0-9435-71200DEDB6EA}" type="presOf" srcId="{4BB61700-C982-459B-8135-CCDF282D365F}" destId="{12E172B9-01B0-436D-9684-1CCC8FA3FE5C}" srcOrd="0" destOrd="5" presId="urn:microsoft.com/office/officeart/2005/8/layout/list1"/>
    <dgm:cxn modelId="{4BCE8D29-5696-4CF8-BE2A-87435836A477}" type="presOf" srcId="{FA84BF92-43C6-4E94-A77F-6263E68B6783}" destId="{4FC84B32-D1CC-469D-BDF0-F53E02EEAA9C}" srcOrd="1" destOrd="0" presId="urn:microsoft.com/office/officeart/2005/8/layout/list1"/>
    <dgm:cxn modelId="{A3C06236-1D7A-46B5-8526-C58B48AB6901}" srcId="{FA84BF92-43C6-4E94-A77F-6263E68B6783}" destId="{210FB4F8-2B3C-45D3-8763-FA6DBEA1FF57}" srcOrd="3" destOrd="0" parTransId="{2B76B50C-8C95-46BB-8F84-786053A229E7}" sibTransId="{EC2974A9-0AB7-4495-B89C-7876E389C497}"/>
    <dgm:cxn modelId="{9716FE38-7A5D-4D3F-BDBD-240E51DA3758}" type="presOf" srcId="{AE09FE97-9AF4-42AC-B324-339E90EDBAD8}" destId="{12E172B9-01B0-436D-9684-1CCC8FA3FE5C}" srcOrd="0" destOrd="6" presId="urn:microsoft.com/office/officeart/2005/8/layout/list1"/>
    <dgm:cxn modelId="{1E71F039-98D7-4B08-B672-957082B62884}" srcId="{FA84BF92-43C6-4E94-A77F-6263E68B6783}" destId="{8574A905-BDA5-4716-9248-A5D60B7F3062}" srcOrd="10" destOrd="0" parTransId="{8776880E-3797-473D-8D2E-1EE1C161DC2B}" sibTransId="{1F1BCF26-6C8E-44A4-AF4A-65302171AE69}"/>
    <dgm:cxn modelId="{C7805960-ECC9-43E0-AAD8-F67026F4BC55}" type="presOf" srcId="{DE4B9EAB-636A-44C0-B4F9-D4AE4F66DB43}" destId="{C0727D5E-6C12-4BCD-825A-84F5DCF3AFD4}" srcOrd="0" destOrd="0" presId="urn:microsoft.com/office/officeart/2005/8/layout/list1"/>
    <dgm:cxn modelId="{33320C62-C43B-47FC-96AE-640F80DE87D7}" type="presOf" srcId="{FA84BF92-43C6-4E94-A77F-6263E68B6783}" destId="{8D263EF1-990E-4235-B334-4F0671851AEE}" srcOrd="0" destOrd="0" presId="urn:microsoft.com/office/officeart/2005/8/layout/list1"/>
    <dgm:cxn modelId="{311D8465-5421-467E-91EA-908A5B6E6E2B}" type="presOf" srcId="{903756DC-BD72-4279-BFC7-6F71B6B73DE0}" destId="{12E172B9-01B0-436D-9684-1CCC8FA3FE5C}" srcOrd="0" destOrd="7" presId="urn:microsoft.com/office/officeart/2005/8/layout/list1"/>
    <dgm:cxn modelId="{45DF5247-B7D7-4873-B6EC-A8AF51119318}" srcId="{FA84BF92-43C6-4E94-A77F-6263E68B6783}" destId="{4BB61700-C982-459B-8135-CCDF282D365F}" srcOrd="5" destOrd="0" parTransId="{B8F9BD9C-C480-44DB-BDB6-F412BA09DC4F}" sibTransId="{64305527-2B00-453E-BA45-E47A89F1C80D}"/>
    <dgm:cxn modelId="{EF3B716A-6DC4-43B4-8D02-13D903C81653}" srcId="{FA84BF92-43C6-4E94-A77F-6263E68B6783}" destId="{C9597999-C23F-4867-9D73-E667FAF56258}" srcOrd="0" destOrd="0" parTransId="{3299E4A5-BF55-4FA8-9E3A-52EEB823A552}" sibTransId="{30CA58D9-FFDA-4ABA-B294-0F7E8E30514C}"/>
    <dgm:cxn modelId="{B568F27B-0E85-4EAC-B2DE-81C9E77FC4FB}" srcId="{DE4B9EAB-636A-44C0-B4F9-D4AE4F66DB43}" destId="{FA84BF92-43C6-4E94-A77F-6263E68B6783}" srcOrd="0" destOrd="0" parTransId="{AC2F3C19-8AC1-497A-9C58-F4EC2BFCFF7F}" sibTransId="{9D7AE265-07BF-4007-A381-FB05BD763012}"/>
    <dgm:cxn modelId="{7D78948D-7D0F-4DA2-B07A-BA3BD846AC3A}" srcId="{FA84BF92-43C6-4E94-A77F-6263E68B6783}" destId="{69DD3EBA-3849-40E2-81B0-1ED6994625C3}" srcOrd="9" destOrd="0" parTransId="{E56A058B-80D8-4D6D-B327-8BB3C69BFC2D}" sibTransId="{4AAF7AD2-37B0-4579-9AAB-9FDC7D609456}"/>
    <dgm:cxn modelId="{A7770B8E-7303-43BE-AA26-E43778A40335}" type="presOf" srcId="{CACF6F82-1449-448C-8949-E43427717789}" destId="{12E172B9-01B0-436D-9684-1CCC8FA3FE5C}" srcOrd="0" destOrd="11" presId="urn:microsoft.com/office/officeart/2005/8/layout/list1"/>
    <dgm:cxn modelId="{6FF69B8E-C818-4227-89E7-B74083B6D0EB}" type="presOf" srcId="{8574A905-BDA5-4716-9248-A5D60B7F3062}" destId="{12E172B9-01B0-436D-9684-1CCC8FA3FE5C}" srcOrd="0" destOrd="10" presId="urn:microsoft.com/office/officeart/2005/8/layout/list1"/>
    <dgm:cxn modelId="{56F0F08F-BBF5-4EB8-9604-2330ED350C74}" type="presOf" srcId="{69DD3EBA-3849-40E2-81B0-1ED6994625C3}" destId="{12E172B9-01B0-436D-9684-1CCC8FA3FE5C}" srcOrd="0" destOrd="9" presId="urn:microsoft.com/office/officeart/2005/8/layout/list1"/>
    <dgm:cxn modelId="{80A76C90-9F5B-488F-AA7B-F8C1447802B5}" type="presOf" srcId="{FC065FC0-4D57-4D2E-BA8E-8FAB675DC434}" destId="{12E172B9-01B0-436D-9684-1CCC8FA3FE5C}" srcOrd="0" destOrd="2" presId="urn:microsoft.com/office/officeart/2005/8/layout/list1"/>
    <dgm:cxn modelId="{EA843294-7C6F-47A2-A624-66FB54D23638}" srcId="{FA84BF92-43C6-4E94-A77F-6263E68B6783}" destId="{903756DC-BD72-4279-BFC7-6F71B6B73DE0}" srcOrd="7" destOrd="0" parTransId="{ED36037C-1B8F-4566-8BEA-42263E3CDC19}" sibTransId="{1EFB17FB-4D06-4A02-8869-0C73A7A2782E}"/>
    <dgm:cxn modelId="{BD454CB5-9069-4D3D-BD46-4FD80C7155A5}" srcId="{FA84BF92-43C6-4E94-A77F-6263E68B6783}" destId="{0CBCE591-55A1-43AA-B926-BEF1923D8A68}" srcOrd="4" destOrd="0" parTransId="{96CDA51D-6CA6-476F-919F-57ABE4A25AAE}" sibTransId="{2551FF43-A7AE-4214-83A7-034D07F4064D}"/>
    <dgm:cxn modelId="{8CAE4BD4-8212-4188-AA45-20D58BC317C2}" type="presOf" srcId="{210FB4F8-2B3C-45D3-8763-FA6DBEA1FF57}" destId="{12E172B9-01B0-436D-9684-1CCC8FA3FE5C}" srcOrd="0" destOrd="3" presId="urn:microsoft.com/office/officeart/2005/8/layout/list1"/>
    <dgm:cxn modelId="{6F1E77D4-48DB-4A62-839D-795D197D81A9}" type="presOf" srcId="{E934C575-6A3A-4E4A-8B0D-2B47227CA927}" destId="{12E172B9-01B0-436D-9684-1CCC8FA3FE5C}" srcOrd="0" destOrd="1" presId="urn:microsoft.com/office/officeart/2005/8/layout/list1"/>
    <dgm:cxn modelId="{9A33F9D9-B431-47A9-83FB-2B54BC282078}" srcId="{FA84BF92-43C6-4E94-A77F-6263E68B6783}" destId="{FC065FC0-4D57-4D2E-BA8E-8FAB675DC434}" srcOrd="2" destOrd="0" parTransId="{A50D0459-E7E9-4858-B15F-7EF83AE235C8}" sibTransId="{C5122A3A-2151-4992-8764-75F72428ABF8}"/>
    <dgm:cxn modelId="{481990E9-DF26-4FAF-B947-93C91620FDB9}" srcId="{FA84BF92-43C6-4E94-A77F-6263E68B6783}" destId="{29601E43-E5C9-4BFF-A14E-89E67A15BC6E}" srcOrd="8" destOrd="0" parTransId="{B7226A41-B617-455B-8770-CBA9F1157154}" sibTransId="{EF64D00A-DDCE-4E93-9DBE-CAC4F6D1E970}"/>
    <dgm:cxn modelId="{B38757EF-5EE4-425C-8A19-D3F603F07DC4}" type="presOf" srcId="{C9597999-C23F-4867-9D73-E667FAF56258}" destId="{12E172B9-01B0-436D-9684-1CCC8FA3FE5C}" srcOrd="0" destOrd="0" presId="urn:microsoft.com/office/officeart/2005/8/layout/list1"/>
    <dgm:cxn modelId="{04B4D0F2-18E7-4679-B027-6324B4C0E7A8}" srcId="{FA84BF92-43C6-4E94-A77F-6263E68B6783}" destId="{E934C575-6A3A-4E4A-8B0D-2B47227CA927}" srcOrd="1" destOrd="0" parTransId="{9E6A05D7-D0F6-4C62-A9F5-6126497409FC}" sibTransId="{6429DDE5-5811-42FA-BC3C-7DE32487FA34}"/>
    <dgm:cxn modelId="{A9924DF8-64A8-4027-9B4E-09B6B0255D45}" srcId="{FA84BF92-43C6-4E94-A77F-6263E68B6783}" destId="{AE09FE97-9AF4-42AC-B324-339E90EDBAD8}" srcOrd="6" destOrd="0" parTransId="{84D69765-23B3-42BC-A693-587A77F1E7FA}" sibTransId="{7F6822FA-BB5A-4B7A-B6E1-FD4EB8A918BF}"/>
    <dgm:cxn modelId="{D54E0A0A-A053-4980-A578-2021456ACE82}" type="presParOf" srcId="{C0727D5E-6C12-4BCD-825A-84F5DCF3AFD4}" destId="{0C1C26A3-6F3E-4B3C-BD82-3281B4DA087C}" srcOrd="0" destOrd="0" presId="urn:microsoft.com/office/officeart/2005/8/layout/list1"/>
    <dgm:cxn modelId="{5E2FA87F-495A-47E1-87D1-96EA0DC43CD9}" type="presParOf" srcId="{0C1C26A3-6F3E-4B3C-BD82-3281B4DA087C}" destId="{8D263EF1-990E-4235-B334-4F0671851AEE}" srcOrd="0" destOrd="0" presId="urn:microsoft.com/office/officeart/2005/8/layout/list1"/>
    <dgm:cxn modelId="{65B732AF-1491-48A0-BDBB-4321A532662C}" type="presParOf" srcId="{0C1C26A3-6F3E-4B3C-BD82-3281B4DA087C}" destId="{4FC84B32-D1CC-469D-BDF0-F53E02EEAA9C}" srcOrd="1" destOrd="0" presId="urn:microsoft.com/office/officeart/2005/8/layout/list1"/>
    <dgm:cxn modelId="{6927FE29-DEFD-40AB-9EFB-AA0CDACE3743}" type="presParOf" srcId="{C0727D5E-6C12-4BCD-825A-84F5DCF3AFD4}" destId="{C9C22D64-4439-4069-B33D-D3976B592CC4}" srcOrd="1" destOrd="0" presId="urn:microsoft.com/office/officeart/2005/8/layout/list1"/>
    <dgm:cxn modelId="{3C435E92-E3A0-4C87-94C1-BECEEBBD5266}" type="presParOf" srcId="{C0727D5E-6C12-4BCD-825A-84F5DCF3AFD4}" destId="{12E172B9-01B0-436D-9684-1CCC8FA3FE5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4B9EAB-636A-44C0-B4F9-D4AE4F66DB43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84BF92-43C6-4E94-A77F-6263E68B6783}">
      <dgm:prSet phldrT="[Text]" custT="1"/>
      <dgm:spPr/>
      <dgm:t>
        <a:bodyPr/>
        <a:lstStyle/>
        <a:p>
          <a:pPr algn="l"/>
          <a:r>
            <a:rPr lang="en-US" sz="2400" dirty="0">
              <a:latin typeface="Arial Rounded MT Bold" panose="020F0704030504030204" pitchFamily="34" charset="0"/>
            </a:rPr>
            <a:t>Inadvertent Gain Subtype Analysis – Timeline Data</a:t>
          </a:r>
        </a:p>
      </dgm:t>
    </dgm:pt>
    <dgm:pt modelId="{AC2F3C19-8AC1-497A-9C58-F4EC2BFCFF7F}" type="parTrans" cxnId="{B568F27B-0E85-4EAC-B2DE-81C9E77FC4FB}">
      <dgm:prSet/>
      <dgm:spPr/>
      <dgm:t>
        <a:bodyPr/>
        <a:lstStyle/>
        <a:p>
          <a:endParaRPr lang="en-US"/>
        </a:p>
      </dgm:t>
    </dgm:pt>
    <dgm:pt modelId="{9D7AE265-07BF-4007-A381-FB05BD763012}" type="sibTrans" cxnId="{B568F27B-0E85-4EAC-B2DE-81C9E77FC4FB}">
      <dgm:prSet/>
      <dgm:spPr/>
      <dgm:t>
        <a:bodyPr/>
        <a:lstStyle/>
        <a:p>
          <a:endParaRPr lang="en-US"/>
        </a:p>
      </dgm:t>
    </dgm:pt>
    <dgm:pt modelId="{3AF68A33-4A6C-4B95-8E4E-B16500BAA85F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endParaRPr lang="en-US" sz="1600" dirty="0"/>
        </a:p>
      </dgm:t>
    </dgm:pt>
    <dgm:pt modelId="{B6D8ABF4-538F-4534-88C5-20D2DB6FC89B}" type="parTrans" cxnId="{1DE1A324-EA9C-43D2-9800-D1C195A9F31F}">
      <dgm:prSet/>
      <dgm:spPr/>
      <dgm:t>
        <a:bodyPr/>
        <a:lstStyle/>
        <a:p>
          <a:endParaRPr lang="en-US"/>
        </a:p>
      </dgm:t>
    </dgm:pt>
    <dgm:pt modelId="{8B5AFAE6-897C-42B5-A6BF-9773A0BC89BD}" type="sibTrans" cxnId="{1DE1A324-EA9C-43D2-9800-D1C195A9F31F}">
      <dgm:prSet/>
      <dgm:spPr/>
      <dgm:t>
        <a:bodyPr/>
        <a:lstStyle/>
        <a:p>
          <a:endParaRPr lang="en-US"/>
        </a:p>
      </dgm:t>
    </dgm:pt>
    <dgm:pt modelId="{C9597999-C23F-4867-9D73-E667FAF56258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r>
            <a:rPr lang="en-US" sz="2000" dirty="0"/>
            <a:t>Breaking down time required for each transition to provide insight into opportunities for efficiency</a:t>
          </a:r>
        </a:p>
      </dgm:t>
    </dgm:pt>
    <dgm:pt modelId="{3299E4A5-BF55-4FA8-9E3A-52EEB823A552}" type="parTrans" cxnId="{EF3B716A-6DC4-43B4-8D02-13D903C81653}">
      <dgm:prSet/>
      <dgm:spPr/>
      <dgm:t>
        <a:bodyPr/>
        <a:lstStyle/>
        <a:p>
          <a:endParaRPr lang="en-US"/>
        </a:p>
      </dgm:t>
    </dgm:pt>
    <dgm:pt modelId="{30CA58D9-FFDA-4ABA-B294-0F7E8E30514C}" type="sibTrans" cxnId="{EF3B716A-6DC4-43B4-8D02-13D903C81653}">
      <dgm:prSet/>
      <dgm:spPr/>
      <dgm:t>
        <a:bodyPr/>
        <a:lstStyle/>
        <a:p>
          <a:endParaRPr lang="en-US"/>
        </a:p>
      </dgm:t>
    </dgm:pt>
    <dgm:pt modelId="{8574A905-BDA5-4716-9248-A5D60B7F3062}">
      <dgm:prSet/>
      <dgm:spPr/>
      <dgm:t>
        <a:bodyPr/>
        <a:lstStyle/>
        <a:p>
          <a:pPr>
            <a:buChar char="•"/>
          </a:pPr>
          <a:endParaRPr lang="en-US" sz="36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 Rounded MT Bold" panose="020F0704030504030204" pitchFamily="34" charset="0"/>
            <a:ea typeface="+mn-ea"/>
            <a:cs typeface="+mn-cs"/>
          </a:endParaRPr>
        </a:p>
      </dgm:t>
    </dgm:pt>
    <dgm:pt modelId="{8776880E-3797-473D-8D2E-1EE1C161DC2B}" type="parTrans" cxnId="{1E71F039-98D7-4B08-B672-957082B62884}">
      <dgm:prSet/>
      <dgm:spPr/>
      <dgm:t>
        <a:bodyPr/>
        <a:lstStyle/>
        <a:p>
          <a:endParaRPr lang="en-US"/>
        </a:p>
      </dgm:t>
    </dgm:pt>
    <dgm:pt modelId="{1F1BCF26-6C8E-44A4-AF4A-65302171AE69}" type="sibTrans" cxnId="{1E71F039-98D7-4B08-B672-957082B62884}">
      <dgm:prSet/>
      <dgm:spPr/>
      <dgm:t>
        <a:bodyPr/>
        <a:lstStyle/>
        <a:p>
          <a:endParaRPr lang="en-US"/>
        </a:p>
      </dgm:t>
    </dgm:pt>
    <dgm:pt modelId="{CACF6F82-1449-448C-8949-E43427717789}">
      <dgm:prSet/>
      <dgm:spPr/>
      <dgm:t>
        <a:bodyPr/>
        <a:lstStyle/>
        <a:p>
          <a:pPr>
            <a:buChar char="•"/>
          </a:pPr>
          <a:endParaRPr lang="en-US" sz="36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 Rounded MT Bold" panose="020F0704030504030204" pitchFamily="34" charset="0"/>
            <a:ea typeface="+mn-ea"/>
            <a:cs typeface="+mn-cs"/>
          </a:endParaRPr>
        </a:p>
      </dgm:t>
    </dgm:pt>
    <dgm:pt modelId="{8D9A5DD7-9F68-4060-BD2D-2E193A8FF186}" type="parTrans" cxnId="{3E251221-5676-40B4-A390-20CFAE2B501F}">
      <dgm:prSet/>
      <dgm:spPr/>
      <dgm:t>
        <a:bodyPr/>
        <a:lstStyle/>
        <a:p>
          <a:endParaRPr lang="en-US"/>
        </a:p>
      </dgm:t>
    </dgm:pt>
    <dgm:pt modelId="{B4F1712E-CB78-4C88-A3E8-3606A247CAA2}" type="sibTrans" cxnId="{3E251221-5676-40B4-A390-20CFAE2B501F}">
      <dgm:prSet/>
      <dgm:spPr/>
      <dgm:t>
        <a:bodyPr/>
        <a:lstStyle/>
        <a:p>
          <a:endParaRPr lang="en-US"/>
        </a:p>
      </dgm:t>
    </dgm:pt>
    <dgm:pt modelId="{E934C575-6A3A-4E4A-8B0D-2B47227CA927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buChar char="•"/>
          </a:pPr>
          <a:endParaRPr lang="en-US" sz="20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 Rounded MT Bold" panose="020F0704030504030204" pitchFamily="34" charset="0"/>
            <a:ea typeface="+mn-ea"/>
            <a:cs typeface="+mn-cs"/>
          </a:endParaRPr>
        </a:p>
      </dgm:t>
    </dgm:pt>
    <dgm:pt modelId="{9E6A05D7-D0F6-4C62-A9F5-6126497409FC}" type="parTrans" cxnId="{04B4D0F2-18E7-4679-B027-6324B4C0E7A8}">
      <dgm:prSet/>
      <dgm:spPr/>
      <dgm:t>
        <a:bodyPr/>
        <a:lstStyle/>
        <a:p>
          <a:endParaRPr lang="en-US"/>
        </a:p>
      </dgm:t>
    </dgm:pt>
    <dgm:pt modelId="{6429DDE5-5811-42FA-BC3C-7DE32487FA34}" type="sibTrans" cxnId="{04B4D0F2-18E7-4679-B027-6324B4C0E7A8}">
      <dgm:prSet/>
      <dgm:spPr/>
      <dgm:t>
        <a:bodyPr/>
        <a:lstStyle/>
        <a:p>
          <a:endParaRPr lang="en-US"/>
        </a:p>
      </dgm:t>
    </dgm:pt>
    <dgm:pt modelId="{FC065FC0-4D57-4D2E-BA8E-8FAB675DC434}">
      <dgm:prSet phldrT="[Text]" custT="1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pPr>
            <a:buChar char="•"/>
          </a:pPr>
          <a:endParaRPr lang="en-US" sz="20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 Rounded MT Bold" panose="020F0704030504030204" pitchFamily="34" charset="0"/>
            <a:ea typeface="+mn-ea"/>
            <a:cs typeface="+mn-cs"/>
          </a:endParaRPr>
        </a:p>
      </dgm:t>
    </dgm:pt>
    <dgm:pt modelId="{A50D0459-E7E9-4858-B15F-7EF83AE235C8}" type="parTrans" cxnId="{9A33F9D9-B431-47A9-83FB-2B54BC282078}">
      <dgm:prSet/>
      <dgm:spPr/>
      <dgm:t>
        <a:bodyPr/>
        <a:lstStyle/>
        <a:p>
          <a:endParaRPr lang="en-US"/>
        </a:p>
      </dgm:t>
    </dgm:pt>
    <dgm:pt modelId="{C5122A3A-2151-4992-8764-75F72428ABF8}" type="sibTrans" cxnId="{9A33F9D9-B431-47A9-83FB-2B54BC282078}">
      <dgm:prSet/>
      <dgm:spPr/>
      <dgm:t>
        <a:bodyPr/>
        <a:lstStyle/>
        <a:p>
          <a:endParaRPr lang="en-US"/>
        </a:p>
      </dgm:t>
    </dgm:pt>
    <dgm:pt modelId="{A045D2A3-9D95-41EA-8CDA-860F41FC3DF3}">
      <dgm:prSet phldrT="[Text]"/>
      <dgm:spPr>
        <a:solidFill>
          <a:schemeClr val="bg1">
            <a:alpha val="90000"/>
          </a:schemeClr>
        </a:solidFill>
      </dgm:spPr>
      <dgm:t>
        <a:bodyPr anchor="ctr" anchorCtr="0"/>
        <a:lstStyle/>
        <a:p>
          <a:endParaRPr lang="en-US" sz="3600" dirty="0"/>
        </a:p>
      </dgm:t>
    </dgm:pt>
    <dgm:pt modelId="{A5B93133-440C-402B-A79E-0B69DC6F5787}" type="parTrans" cxnId="{DC8303DE-594C-44D1-916F-66F3114F35F1}">
      <dgm:prSet/>
      <dgm:spPr/>
    </dgm:pt>
    <dgm:pt modelId="{F890A5B8-0919-441E-9A8B-2EF4C0A1AF12}" type="sibTrans" cxnId="{DC8303DE-594C-44D1-916F-66F3114F35F1}">
      <dgm:prSet/>
      <dgm:spPr/>
    </dgm:pt>
    <dgm:pt modelId="{C0727D5E-6C12-4BCD-825A-84F5DCF3AFD4}" type="pres">
      <dgm:prSet presAssocID="{DE4B9EAB-636A-44C0-B4F9-D4AE4F66DB43}" presName="linear" presStyleCnt="0">
        <dgm:presLayoutVars>
          <dgm:dir/>
          <dgm:animLvl val="lvl"/>
          <dgm:resizeHandles val="exact"/>
        </dgm:presLayoutVars>
      </dgm:prSet>
      <dgm:spPr/>
    </dgm:pt>
    <dgm:pt modelId="{0C1C26A3-6F3E-4B3C-BD82-3281B4DA087C}" type="pres">
      <dgm:prSet presAssocID="{FA84BF92-43C6-4E94-A77F-6263E68B6783}" presName="parentLin" presStyleCnt="0"/>
      <dgm:spPr/>
    </dgm:pt>
    <dgm:pt modelId="{8D263EF1-990E-4235-B334-4F0671851AEE}" type="pres">
      <dgm:prSet presAssocID="{FA84BF92-43C6-4E94-A77F-6263E68B6783}" presName="parentLeftMargin" presStyleLbl="node1" presStyleIdx="0" presStyleCnt="1"/>
      <dgm:spPr/>
    </dgm:pt>
    <dgm:pt modelId="{4FC84B32-D1CC-469D-BDF0-F53E02EEAA9C}" type="pres">
      <dgm:prSet presAssocID="{FA84BF92-43C6-4E94-A77F-6263E68B6783}" presName="parentText" presStyleLbl="node1" presStyleIdx="0" presStyleCnt="1" custScaleX="157466" custScaleY="443179" custLinFactY="-200000" custLinFactNeighborX="-100000" custLinFactNeighborY="-25599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C9C22D64-4439-4069-B33D-D3976B592CC4}" type="pres">
      <dgm:prSet presAssocID="{FA84BF92-43C6-4E94-A77F-6263E68B6783}" presName="negativeSpace" presStyleCnt="0"/>
      <dgm:spPr/>
    </dgm:pt>
    <dgm:pt modelId="{12E172B9-01B0-436D-9684-1CCC8FA3FE5C}" type="pres">
      <dgm:prSet presAssocID="{FA84BF92-43C6-4E94-A77F-6263E68B6783}" presName="childText" presStyleLbl="conFgAcc1" presStyleIdx="0" presStyleCnt="1" custLinFactY="1464" custLinFactNeighborY="100000">
        <dgm:presLayoutVars>
          <dgm:bulletEnabled val="1"/>
        </dgm:presLayoutVars>
      </dgm:prSet>
      <dgm:spPr/>
    </dgm:pt>
  </dgm:ptLst>
  <dgm:cxnLst>
    <dgm:cxn modelId="{C0778C17-FAC9-4FAA-8434-9093532A96BD}" type="presOf" srcId="{3AF68A33-4A6C-4B95-8E4E-B16500BAA85F}" destId="{12E172B9-01B0-436D-9684-1CCC8FA3FE5C}" srcOrd="0" destOrd="6" presId="urn:microsoft.com/office/officeart/2005/8/layout/list1"/>
    <dgm:cxn modelId="{3E251221-5676-40B4-A390-20CFAE2B501F}" srcId="{8574A905-BDA5-4716-9248-A5D60B7F3062}" destId="{CACF6F82-1449-448C-8949-E43427717789}" srcOrd="0" destOrd="0" parTransId="{8D9A5DD7-9F68-4060-BD2D-2E193A8FF186}" sibTransId="{B4F1712E-CB78-4C88-A3E8-3606A247CAA2}"/>
    <dgm:cxn modelId="{1DE1A324-EA9C-43D2-9800-D1C195A9F31F}" srcId="{FA84BF92-43C6-4E94-A77F-6263E68B6783}" destId="{3AF68A33-4A6C-4B95-8E4E-B16500BAA85F}" srcOrd="5" destOrd="0" parTransId="{B6D8ABF4-538F-4534-88C5-20D2DB6FC89B}" sibTransId="{8B5AFAE6-897C-42B5-A6BF-9773A0BC89BD}"/>
    <dgm:cxn modelId="{4BCE8D29-5696-4CF8-BE2A-87435836A477}" type="presOf" srcId="{FA84BF92-43C6-4E94-A77F-6263E68B6783}" destId="{4FC84B32-D1CC-469D-BDF0-F53E02EEAA9C}" srcOrd="1" destOrd="0" presId="urn:microsoft.com/office/officeart/2005/8/layout/list1"/>
    <dgm:cxn modelId="{1E71F039-98D7-4B08-B672-957082B62884}" srcId="{FA84BF92-43C6-4E94-A77F-6263E68B6783}" destId="{8574A905-BDA5-4716-9248-A5D60B7F3062}" srcOrd="4" destOrd="0" parTransId="{8776880E-3797-473D-8D2E-1EE1C161DC2B}" sibTransId="{1F1BCF26-6C8E-44A4-AF4A-65302171AE69}"/>
    <dgm:cxn modelId="{C7805960-ECC9-43E0-AAD8-F67026F4BC55}" type="presOf" srcId="{DE4B9EAB-636A-44C0-B4F9-D4AE4F66DB43}" destId="{C0727D5E-6C12-4BCD-825A-84F5DCF3AFD4}" srcOrd="0" destOrd="0" presId="urn:microsoft.com/office/officeart/2005/8/layout/list1"/>
    <dgm:cxn modelId="{33320C62-C43B-47FC-96AE-640F80DE87D7}" type="presOf" srcId="{FA84BF92-43C6-4E94-A77F-6263E68B6783}" destId="{8D263EF1-990E-4235-B334-4F0671851AEE}" srcOrd="0" destOrd="0" presId="urn:microsoft.com/office/officeart/2005/8/layout/list1"/>
    <dgm:cxn modelId="{EF3B716A-6DC4-43B4-8D02-13D903C81653}" srcId="{FA84BF92-43C6-4E94-A77F-6263E68B6783}" destId="{C9597999-C23F-4867-9D73-E667FAF56258}" srcOrd="0" destOrd="0" parTransId="{3299E4A5-BF55-4FA8-9E3A-52EEB823A552}" sibTransId="{30CA58D9-FFDA-4ABA-B294-0F7E8E30514C}"/>
    <dgm:cxn modelId="{B568F27B-0E85-4EAC-B2DE-81C9E77FC4FB}" srcId="{DE4B9EAB-636A-44C0-B4F9-D4AE4F66DB43}" destId="{FA84BF92-43C6-4E94-A77F-6263E68B6783}" srcOrd="0" destOrd="0" parTransId="{AC2F3C19-8AC1-497A-9C58-F4EC2BFCFF7F}" sibTransId="{9D7AE265-07BF-4007-A381-FB05BD763012}"/>
    <dgm:cxn modelId="{A7770B8E-7303-43BE-AA26-E43778A40335}" type="presOf" srcId="{CACF6F82-1449-448C-8949-E43427717789}" destId="{12E172B9-01B0-436D-9684-1CCC8FA3FE5C}" srcOrd="0" destOrd="5" presId="urn:microsoft.com/office/officeart/2005/8/layout/list1"/>
    <dgm:cxn modelId="{6FF69B8E-C818-4227-89E7-B74083B6D0EB}" type="presOf" srcId="{8574A905-BDA5-4716-9248-A5D60B7F3062}" destId="{12E172B9-01B0-436D-9684-1CCC8FA3FE5C}" srcOrd="0" destOrd="4" presId="urn:microsoft.com/office/officeart/2005/8/layout/list1"/>
    <dgm:cxn modelId="{80A76C90-9F5B-488F-AA7B-F8C1447802B5}" type="presOf" srcId="{FC065FC0-4D57-4D2E-BA8E-8FAB675DC434}" destId="{12E172B9-01B0-436D-9684-1CCC8FA3FE5C}" srcOrd="0" destOrd="3" presId="urn:microsoft.com/office/officeart/2005/8/layout/list1"/>
    <dgm:cxn modelId="{33AC9BC3-EBA6-4362-AA75-11F63E9479C8}" type="presOf" srcId="{A045D2A3-9D95-41EA-8CDA-860F41FC3DF3}" destId="{12E172B9-01B0-436D-9684-1CCC8FA3FE5C}" srcOrd="0" destOrd="1" presId="urn:microsoft.com/office/officeart/2005/8/layout/list1"/>
    <dgm:cxn modelId="{6F1E77D4-48DB-4A62-839D-795D197D81A9}" type="presOf" srcId="{E934C575-6A3A-4E4A-8B0D-2B47227CA927}" destId="{12E172B9-01B0-436D-9684-1CCC8FA3FE5C}" srcOrd="0" destOrd="2" presId="urn:microsoft.com/office/officeart/2005/8/layout/list1"/>
    <dgm:cxn modelId="{9A33F9D9-B431-47A9-83FB-2B54BC282078}" srcId="{FA84BF92-43C6-4E94-A77F-6263E68B6783}" destId="{FC065FC0-4D57-4D2E-BA8E-8FAB675DC434}" srcOrd="3" destOrd="0" parTransId="{A50D0459-E7E9-4858-B15F-7EF83AE235C8}" sibTransId="{C5122A3A-2151-4992-8764-75F72428ABF8}"/>
    <dgm:cxn modelId="{DC8303DE-594C-44D1-916F-66F3114F35F1}" srcId="{FA84BF92-43C6-4E94-A77F-6263E68B6783}" destId="{A045D2A3-9D95-41EA-8CDA-860F41FC3DF3}" srcOrd="1" destOrd="0" parTransId="{A5B93133-440C-402B-A79E-0B69DC6F5787}" sibTransId="{F890A5B8-0919-441E-9A8B-2EF4C0A1AF12}"/>
    <dgm:cxn modelId="{B38757EF-5EE4-425C-8A19-D3F603F07DC4}" type="presOf" srcId="{C9597999-C23F-4867-9D73-E667FAF56258}" destId="{12E172B9-01B0-436D-9684-1CCC8FA3FE5C}" srcOrd="0" destOrd="0" presId="urn:microsoft.com/office/officeart/2005/8/layout/list1"/>
    <dgm:cxn modelId="{04B4D0F2-18E7-4679-B027-6324B4C0E7A8}" srcId="{FA84BF92-43C6-4E94-A77F-6263E68B6783}" destId="{E934C575-6A3A-4E4A-8B0D-2B47227CA927}" srcOrd="2" destOrd="0" parTransId="{9E6A05D7-D0F6-4C62-A9F5-6126497409FC}" sibTransId="{6429DDE5-5811-42FA-BC3C-7DE32487FA34}"/>
    <dgm:cxn modelId="{D54E0A0A-A053-4980-A578-2021456ACE82}" type="presParOf" srcId="{C0727D5E-6C12-4BCD-825A-84F5DCF3AFD4}" destId="{0C1C26A3-6F3E-4B3C-BD82-3281B4DA087C}" srcOrd="0" destOrd="0" presId="urn:microsoft.com/office/officeart/2005/8/layout/list1"/>
    <dgm:cxn modelId="{5E2FA87F-495A-47E1-87D1-96EA0DC43CD9}" type="presParOf" srcId="{0C1C26A3-6F3E-4B3C-BD82-3281B4DA087C}" destId="{8D263EF1-990E-4235-B334-4F0671851AEE}" srcOrd="0" destOrd="0" presId="urn:microsoft.com/office/officeart/2005/8/layout/list1"/>
    <dgm:cxn modelId="{65B732AF-1491-48A0-BDBB-4321A532662C}" type="presParOf" srcId="{0C1C26A3-6F3E-4B3C-BD82-3281B4DA087C}" destId="{4FC84B32-D1CC-469D-BDF0-F53E02EEAA9C}" srcOrd="1" destOrd="0" presId="urn:microsoft.com/office/officeart/2005/8/layout/list1"/>
    <dgm:cxn modelId="{6927FE29-DEFD-40AB-9EFB-AA0CDACE3743}" type="presParOf" srcId="{C0727D5E-6C12-4BCD-825A-84F5DCF3AFD4}" destId="{C9C22D64-4439-4069-B33D-D3976B592CC4}" srcOrd="1" destOrd="0" presId="urn:microsoft.com/office/officeart/2005/8/layout/list1"/>
    <dgm:cxn modelId="{3C435E92-E3A0-4C87-94C1-BECEEBBD5266}" type="presParOf" srcId="{C0727D5E-6C12-4BCD-825A-84F5DCF3AFD4}" destId="{12E172B9-01B0-436D-9684-1CCC8FA3FE5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4B9EAB-636A-44C0-B4F9-D4AE4F66DB43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84BF92-43C6-4E94-A77F-6263E68B6783}">
      <dgm:prSet phldrT="[Text]" custT="1"/>
      <dgm:spPr/>
      <dgm:t>
        <a:bodyPr/>
        <a:lstStyle/>
        <a:p>
          <a:pPr algn="l"/>
          <a:r>
            <a:rPr lang="en-US" sz="2400" dirty="0">
              <a:latin typeface="Arial Rounded MT Bold" panose="020F0704030504030204" pitchFamily="34" charset="0"/>
            </a:rPr>
            <a:t>Next Meeting</a:t>
          </a:r>
        </a:p>
      </dgm:t>
    </dgm:pt>
    <dgm:pt modelId="{AC2F3C19-8AC1-497A-9C58-F4EC2BFCFF7F}" type="parTrans" cxnId="{B568F27B-0E85-4EAC-B2DE-81C9E77FC4FB}">
      <dgm:prSet/>
      <dgm:spPr/>
      <dgm:t>
        <a:bodyPr/>
        <a:lstStyle/>
        <a:p>
          <a:endParaRPr lang="en-US"/>
        </a:p>
      </dgm:t>
    </dgm:pt>
    <dgm:pt modelId="{9D7AE265-07BF-4007-A381-FB05BD763012}" type="sibTrans" cxnId="{B568F27B-0E85-4EAC-B2DE-81C9E77FC4FB}">
      <dgm:prSet/>
      <dgm:spPr/>
      <dgm:t>
        <a:bodyPr/>
        <a:lstStyle/>
        <a:p>
          <a:endParaRPr lang="en-US"/>
        </a:p>
      </dgm:t>
    </dgm:pt>
    <dgm:pt modelId="{C9597999-C23F-4867-9D73-E667FAF56258}">
      <dgm:prSet phldrT="[Text]"/>
      <dgm:spPr/>
      <dgm:t>
        <a:bodyPr anchor="ctr" anchorCtr="0"/>
        <a:lstStyle/>
        <a:p>
          <a:endParaRPr lang="en-US" sz="3600" dirty="0"/>
        </a:p>
      </dgm:t>
    </dgm:pt>
    <dgm:pt modelId="{3299E4A5-BF55-4FA8-9E3A-52EEB823A552}" type="parTrans" cxnId="{EF3B716A-6DC4-43B4-8D02-13D903C81653}">
      <dgm:prSet/>
      <dgm:spPr/>
      <dgm:t>
        <a:bodyPr/>
        <a:lstStyle/>
        <a:p>
          <a:endParaRPr lang="en-US"/>
        </a:p>
      </dgm:t>
    </dgm:pt>
    <dgm:pt modelId="{30CA58D9-FFDA-4ABA-B294-0F7E8E30514C}" type="sibTrans" cxnId="{EF3B716A-6DC4-43B4-8D02-13D903C81653}">
      <dgm:prSet/>
      <dgm:spPr/>
      <dgm:t>
        <a:bodyPr/>
        <a:lstStyle/>
        <a:p>
          <a:endParaRPr lang="en-US"/>
        </a:p>
      </dgm:t>
    </dgm:pt>
    <dgm:pt modelId="{6F21C453-A58B-4B81-AFAB-70ADB592197E}">
      <dgm:prSet phldrT="[Text]" custT="1"/>
      <dgm:spPr/>
      <dgm:t>
        <a:bodyPr anchor="ctr" anchorCtr="0"/>
        <a:lstStyle/>
        <a:p>
          <a:r>
            <a:rPr lang="en-US" sz="2000" dirty="0">
              <a:latin typeface="Arial Rounded MT Bold" panose="020F0704030504030204" pitchFamily="34" charset="0"/>
            </a:rPr>
            <a:t>December 2nd, 2020 - Wednesday</a:t>
          </a:r>
        </a:p>
      </dgm:t>
    </dgm:pt>
    <dgm:pt modelId="{5D912685-8639-4279-A484-1E343D888EC8}" type="parTrans" cxnId="{41BD0880-3FA0-48A3-AD46-2E99EDF203BF}">
      <dgm:prSet/>
      <dgm:spPr/>
      <dgm:t>
        <a:bodyPr/>
        <a:lstStyle/>
        <a:p>
          <a:endParaRPr lang="en-US"/>
        </a:p>
      </dgm:t>
    </dgm:pt>
    <dgm:pt modelId="{57E41018-1B6B-4420-A377-F5C2168EB71B}" type="sibTrans" cxnId="{41BD0880-3FA0-48A3-AD46-2E99EDF203BF}">
      <dgm:prSet/>
      <dgm:spPr/>
      <dgm:t>
        <a:bodyPr/>
        <a:lstStyle/>
        <a:p>
          <a:endParaRPr lang="en-US"/>
        </a:p>
      </dgm:t>
    </dgm:pt>
    <dgm:pt modelId="{D2506135-395C-47B0-8DA9-C3F76649FF22}">
      <dgm:prSet phldrT="[Text]" custT="1"/>
      <dgm:spPr/>
      <dgm:t>
        <a:bodyPr anchor="ctr" anchorCtr="0"/>
        <a:lstStyle/>
        <a:p>
          <a:r>
            <a:rPr lang="en-US" sz="2000" dirty="0">
              <a:latin typeface="Arial Rounded MT Bold" panose="020F0704030504030204" pitchFamily="34" charset="0"/>
            </a:rPr>
            <a:t>On the Agenda:</a:t>
          </a:r>
        </a:p>
      </dgm:t>
    </dgm:pt>
    <dgm:pt modelId="{5AE6885F-1A01-4324-A69E-284DA5FAEB5E}" type="parTrans" cxnId="{9527099C-48BD-4C52-BE1B-F581599A9067}">
      <dgm:prSet/>
      <dgm:spPr/>
      <dgm:t>
        <a:bodyPr/>
        <a:lstStyle/>
        <a:p>
          <a:endParaRPr lang="en-US"/>
        </a:p>
      </dgm:t>
    </dgm:pt>
    <dgm:pt modelId="{D79BAE52-B8CB-4181-ACDC-6CE5498C10F0}" type="sibTrans" cxnId="{9527099C-48BD-4C52-BE1B-F581599A9067}">
      <dgm:prSet/>
      <dgm:spPr/>
      <dgm:t>
        <a:bodyPr/>
        <a:lstStyle/>
        <a:p>
          <a:endParaRPr lang="en-US"/>
        </a:p>
      </dgm:t>
    </dgm:pt>
    <dgm:pt modelId="{544DF39A-2CB7-4B22-B3D8-AA8824692C5F}">
      <dgm:prSet phldrT="[Text]" custT="1"/>
      <dgm:spPr/>
      <dgm:t>
        <a:bodyPr anchor="ctr" anchorCtr="0"/>
        <a:lstStyle/>
        <a:p>
          <a:r>
            <a:rPr lang="en-US" sz="2000" dirty="0">
              <a:latin typeface="Arial Rounded MT Bold" panose="020F0704030504030204" pitchFamily="34" charset="0"/>
            </a:rPr>
            <a:t>WebEx only</a:t>
          </a:r>
        </a:p>
      </dgm:t>
    </dgm:pt>
    <dgm:pt modelId="{3A72819A-3F63-439B-AFCF-32B1322C8A8A}" type="parTrans" cxnId="{4E9153A8-C3A0-4042-9EB6-AA2B525CA7E5}">
      <dgm:prSet/>
      <dgm:spPr/>
      <dgm:t>
        <a:bodyPr/>
        <a:lstStyle/>
        <a:p>
          <a:endParaRPr lang="en-US"/>
        </a:p>
      </dgm:t>
    </dgm:pt>
    <dgm:pt modelId="{189AEA13-6302-459B-9441-918013462E3D}" type="sibTrans" cxnId="{4E9153A8-C3A0-4042-9EB6-AA2B525CA7E5}">
      <dgm:prSet/>
      <dgm:spPr/>
      <dgm:t>
        <a:bodyPr/>
        <a:lstStyle/>
        <a:p>
          <a:endParaRPr lang="en-US"/>
        </a:p>
      </dgm:t>
    </dgm:pt>
    <dgm:pt modelId="{FEB4EDC4-0D0A-47A1-885A-2DC965685A57}">
      <dgm:prSet phldrT="[Text]" custT="1"/>
      <dgm:spPr/>
      <dgm:t>
        <a:bodyPr anchor="ctr" anchorCtr="0"/>
        <a:lstStyle/>
        <a:p>
          <a:pPr>
            <a:buFont typeface="Wingdings" panose="05000000000000000000" pitchFamily="2" charset="2"/>
            <a:buChar char="q"/>
          </a:pPr>
          <a:r>
            <a:rPr lang="en-US" sz="2000" dirty="0">
              <a:latin typeface="Arial Rounded MT Bold" panose="020F0704030504030204" pitchFamily="34" charset="0"/>
            </a:rPr>
            <a:t>System instances and MarkeTrak Monthly Performance Review</a:t>
          </a:r>
        </a:p>
      </dgm:t>
    </dgm:pt>
    <dgm:pt modelId="{77292C66-A365-4820-A1CC-FAD37F2CC963}" type="parTrans" cxnId="{38DF1F3A-BD05-4DF3-B0E6-132BE32C77CC}">
      <dgm:prSet/>
      <dgm:spPr/>
      <dgm:t>
        <a:bodyPr/>
        <a:lstStyle/>
        <a:p>
          <a:endParaRPr lang="en-US"/>
        </a:p>
      </dgm:t>
    </dgm:pt>
    <dgm:pt modelId="{1E1110BF-73CB-4CD6-9552-2FDCEF4A9700}" type="sibTrans" cxnId="{38DF1F3A-BD05-4DF3-B0E6-132BE32C77CC}">
      <dgm:prSet/>
      <dgm:spPr/>
      <dgm:t>
        <a:bodyPr/>
        <a:lstStyle/>
        <a:p>
          <a:endParaRPr lang="en-US"/>
        </a:p>
      </dgm:t>
    </dgm:pt>
    <dgm:pt modelId="{A00CC55C-C72B-47E2-9AE1-1FA65D7AAADD}">
      <dgm:prSet phldrT="[Text]" custT="1"/>
      <dgm:spPr/>
      <dgm:t>
        <a:bodyPr anchor="ctr" anchorCtr="0"/>
        <a:lstStyle/>
        <a:p>
          <a:pPr>
            <a:buFont typeface="Wingdings" panose="05000000000000000000" pitchFamily="2" charset="2"/>
            <a:buChar char="q"/>
          </a:pPr>
          <a:endParaRPr lang="en-US" sz="2000" dirty="0">
            <a:latin typeface="Arial Rounded MT Bold" panose="020F0704030504030204" pitchFamily="34" charset="0"/>
          </a:endParaRPr>
        </a:p>
      </dgm:t>
    </dgm:pt>
    <dgm:pt modelId="{51C22535-9E0E-469C-8BEF-51899D86B06A}" type="parTrans" cxnId="{AA6C1FE1-D30E-4BFF-8708-BC6FCAF80051}">
      <dgm:prSet/>
      <dgm:spPr/>
      <dgm:t>
        <a:bodyPr/>
        <a:lstStyle/>
        <a:p>
          <a:endParaRPr lang="en-US"/>
        </a:p>
      </dgm:t>
    </dgm:pt>
    <dgm:pt modelId="{29076AEE-A5EE-45EE-B91F-406449F3592D}" type="sibTrans" cxnId="{AA6C1FE1-D30E-4BFF-8708-BC6FCAF80051}">
      <dgm:prSet/>
      <dgm:spPr/>
      <dgm:t>
        <a:bodyPr/>
        <a:lstStyle/>
        <a:p>
          <a:endParaRPr lang="en-US"/>
        </a:p>
      </dgm:t>
    </dgm:pt>
    <dgm:pt modelId="{33D9707D-17D5-42E1-8C18-71590AD0B906}">
      <dgm:prSet phldrT="[Text]" custT="1"/>
      <dgm:spPr/>
      <dgm:t>
        <a:bodyPr anchor="ctr" anchorCtr="0"/>
        <a:lstStyle/>
        <a:p>
          <a:pPr>
            <a:buFont typeface="Wingdings" panose="05000000000000000000" pitchFamily="2" charset="2"/>
            <a:buChar char="q"/>
          </a:pPr>
          <a:r>
            <a:rPr lang="en-US" sz="2000" dirty="0">
              <a:latin typeface="Arial Rounded MT Bold" panose="020F0704030504030204" pitchFamily="34" charset="0"/>
            </a:rPr>
            <a:t>Accomplishments 2020/ Goals 2021</a:t>
          </a:r>
        </a:p>
      </dgm:t>
    </dgm:pt>
    <dgm:pt modelId="{11861225-2D08-4836-981D-A04BB7A17E3F}" type="sibTrans" cxnId="{C3E40401-9121-40C9-9BBD-D868B1D068F7}">
      <dgm:prSet/>
      <dgm:spPr/>
      <dgm:t>
        <a:bodyPr/>
        <a:lstStyle/>
        <a:p>
          <a:endParaRPr lang="en-US"/>
        </a:p>
      </dgm:t>
    </dgm:pt>
    <dgm:pt modelId="{E3A4CC20-3237-4D87-B4E5-13A4C6486CFF}" type="parTrans" cxnId="{C3E40401-9121-40C9-9BBD-D868B1D068F7}">
      <dgm:prSet/>
      <dgm:spPr/>
      <dgm:t>
        <a:bodyPr/>
        <a:lstStyle/>
        <a:p>
          <a:endParaRPr lang="en-US"/>
        </a:p>
      </dgm:t>
    </dgm:pt>
    <dgm:pt modelId="{A28233DA-F5EB-431C-B538-FCC60C9EC014}">
      <dgm:prSet phldrT="[Text]" custT="1"/>
      <dgm:spPr/>
      <dgm:t>
        <a:bodyPr anchor="ctr" anchorCtr="0"/>
        <a:lstStyle/>
        <a:p>
          <a:pPr>
            <a:buFont typeface="Wingdings" panose="05000000000000000000" pitchFamily="2" charset="2"/>
            <a:buChar char="q"/>
          </a:pPr>
          <a:r>
            <a:rPr lang="en-US" sz="2000" dirty="0">
              <a:latin typeface="Arial Rounded MT Bold" panose="020F0704030504030204" pitchFamily="34" charset="0"/>
            </a:rPr>
            <a:t>Follow up on proposed SCR MT Enhancements</a:t>
          </a:r>
        </a:p>
      </dgm:t>
    </dgm:pt>
    <dgm:pt modelId="{87D8D78E-2533-453A-B427-0286F42FB51F}" type="sibTrans" cxnId="{E0E0CB16-A901-4927-A055-5E62592F69BE}">
      <dgm:prSet/>
      <dgm:spPr/>
    </dgm:pt>
    <dgm:pt modelId="{EC9523BE-47CE-4DF8-B90A-E3E4E38E8B6F}" type="parTrans" cxnId="{E0E0CB16-A901-4927-A055-5E62592F69BE}">
      <dgm:prSet/>
      <dgm:spPr/>
    </dgm:pt>
    <dgm:pt modelId="{BF15882B-DDBD-4652-A2D1-F87CC76B9296}">
      <dgm:prSet phldrT="[Text]" custT="1"/>
      <dgm:spPr/>
      <dgm:t>
        <a:bodyPr anchor="ctr" anchorCtr="0"/>
        <a:lstStyle/>
        <a:p>
          <a:pPr>
            <a:buFont typeface="Wingdings" panose="05000000000000000000" pitchFamily="2" charset="2"/>
            <a:buChar char="§"/>
          </a:pPr>
          <a:r>
            <a:rPr lang="en-US" sz="2000" dirty="0" err="1">
              <a:latin typeface="Arial Rounded MT Bold" panose="020F0704030504030204" pitchFamily="34" charset="0"/>
            </a:rPr>
            <a:t>Unexecutable</a:t>
          </a:r>
          <a:r>
            <a:rPr lang="en-US" sz="2000" dirty="0">
              <a:latin typeface="Arial Rounded MT Bold" panose="020F0704030504030204" pitchFamily="34" charset="0"/>
            </a:rPr>
            <a:t> reasons</a:t>
          </a:r>
        </a:p>
      </dgm:t>
    </dgm:pt>
    <dgm:pt modelId="{F59CD3CA-D73F-4281-9BC3-D463DCF203F3}" type="sibTrans" cxnId="{B108D96C-54C8-40CA-A2AE-DE3A541DDB8E}">
      <dgm:prSet/>
      <dgm:spPr/>
    </dgm:pt>
    <dgm:pt modelId="{B6C6D5FB-2B79-4022-9F8F-01A069496012}" type="parTrans" cxnId="{B108D96C-54C8-40CA-A2AE-DE3A541DDB8E}">
      <dgm:prSet/>
      <dgm:spPr/>
    </dgm:pt>
    <dgm:pt modelId="{726DFECD-2337-4D7F-B4DA-71BACC79D049}">
      <dgm:prSet phldrT="[Text]" custT="1"/>
      <dgm:spPr/>
      <dgm:t>
        <a:bodyPr anchor="ctr" anchorCtr="0"/>
        <a:lstStyle/>
        <a:p>
          <a:pPr>
            <a:buFont typeface="Wingdings" panose="05000000000000000000" pitchFamily="2" charset="2"/>
            <a:buChar char="§"/>
          </a:pPr>
          <a:r>
            <a:rPr lang="en-US" sz="2000" dirty="0">
              <a:latin typeface="Arial Rounded MT Bold" panose="020F0704030504030204" pitchFamily="34" charset="0"/>
            </a:rPr>
            <a:t>Rolodex entries</a:t>
          </a:r>
        </a:p>
      </dgm:t>
    </dgm:pt>
    <dgm:pt modelId="{6250CACE-632E-484B-87E1-19C8E7D7B254}" type="sibTrans" cxnId="{B70AACA5-FA6C-4065-B365-3E79597BB431}">
      <dgm:prSet/>
      <dgm:spPr/>
      <dgm:t>
        <a:bodyPr/>
        <a:lstStyle/>
        <a:p>
          <a:endParaRPr lang="en-US"/>
        </a:p>
      </dgm:t>
    </dgm:pt>
    <dgm:pt modelId="{7A1F648D-8831-4E1F-934A-5451CDCE08BA}" type="parTrans" cxnId="{B70AACA5-FA6C-4065-B365-3E79597BB431}">
      <dgm:prSet/>
      <dgm:spPr/>
      <dgm:t>
        <a:bodyPr/>
        <a:lstStyle/>
        <a:p>
          <a:endParaRPr lang="en-US"/>
        </a:p>
      </dgm:t>
    </dgm:pt>
    <dgm:pt modelId="{3647BF86-E27E-4AB6-8A58-AE53E3AEF4CE}">
      <dgm:prSet phldrT="[Text]" custT="1"/>
      <dgm:spPr/>
      <dgm:t>
        <a:bodyPr anchor="ctr" anchorCtr="0"/>
        <a:lstStyle/>
        <a:p>
          <a:pPr>
            <a:buFont typeface="Wingdings" panose="05000000000000000000" pitchFamily="2" charset="2"/>
            <a:buChar char="q"/>
          </a:pPr>
          <a:r>
            <a:rPr lang="en-US" sz="2000" dirty="0">
              <a:latin typeface="Arial Rounded MT Bold" panose="020F0704030504030204" pitchFamily="34" charset="0"/>
            </a:rPr>
            <a:t>Begin development of SCR </a:t>
          </a:r>
        </a:p>
      </dgm:t>
    </dgm:pt>
    <dgm:pt modelId="{6728FA0A-6C67-400D-85FD-BF6EC76E31D5}" type="sibTrans" cxnId="{EFD23964-CEF2-492D-87EF-4942D6B33153}">
      <dgm:prSet/>
      <dgm:spPr/>
      <dgm:t>
        <a:bodyPr/>
        <a:lstStyle/>
        <a:p>
          <a:endParaRPr lang="en-US"/>
        </a:p>
      </dgm:t>
    </dgm:pt>
    <dgm:pt modelId="{9AD424AE-BEF7-421F-B45D-E78AAC473F0B}" type="parTrans" cxnId="{EFD23964-CEF2-492D-87EF-4942D6B33153}">
      <dgm:prSet/>
      <dgm:spPr/>
      <dgm:t>
        <a:bodyPr/>
        <a:lstStyle/>
        <a:p>
          <a:endParaRPr lang="en-US"/>
        </a:p>
      </dgm:t>
    </dgm:pt>
    <dgm:pt modelId="{5833783A-EE6D-44DC-BEC4-17BAF5506F70}">
      <dgm:prSet phldrT="[Text]" custT="1"/>
      <dgm:spPr/>
      <dgm:t>
        <a:bodyPr anchor="ctr" anchorCtr="0"/>
        <a:lstStyle/>
        <a:p>
          <a:pPr>
            <a:buFont typeface="Wingdings" panose="05000000000000000000" pitchFamily="2" charset="2"/>
            <a:buChar char="§"/>
          </a:pPr>
          <a:r>
            <a:rPr lang="en-US" sz="2000" dirty="0">
              <a:latin typeface="Arial Rounded MT Bold" panose="020F0704030504030204" pitchFamily="34" charset="0"/>
            </a:rPr>
            <a:t>Archiving of unused subtypes</a:t>
          </a:r>
        </a:p>
      </dgm:t>
    </dgm:pt>
    <dgm:pt modelId="{9AD74514-5A40-4215-BCA2-D729FA3BF220}" type="parTrans" cxnId="{73E70B7E-AB4F-4553-91A0-284F39A6AA1A}">
      <dgm:prSet/>
      <dgm:spPr/>
    </dgm:pt>
    <dgm:pt modelId="{CB8ECC1A-3D16-4099-BA4A-9E9964F26DD0}" type="sibTrans" cxnId="{73E70B7E-AB4F-4553-91A0-284F39A6AA1A}">
      <dgm:prSet/>
      <dgm:spPr/>
    </dgm:pt>
    <dgm:pt modelId="{CE728F14-4BD2-4578-96F8-D7DBB7412DFF}">
      <dgm:prSet phldrT="[Text]" custT="1"/>
      <dgm:spPr/>
      <dgm:t>
        <a:bodyPr anchor="ctr" anchorCtr="0"/>
        <a:lstStyle/>
        <a:p>
          <a:pPr>
            <a:buFont typeface="Wingdings" panose="05000000000000000000" pitchFamily="2" charset="2"/>
            <a:buChar char="q"/>
          </a:pPr>
          <a:r>
            <a:rPr lang="en-US" sz="2000" dirty="0">
              <a:latin typeface="Arial Rounded MT Bold" panose="020F0704030504030204" pitchFamily="34" charset="0"/>
            </a:rPr>
            <a:t>Review of timing for </a:t>
          </a:r>
          <a:r>
            <a:rPr lang="en-US" sz="2000" dirty="0" err="1">
              <a:latin typeface="Arial Rounded MT Bold" panose="020F0704030504030204" pitchFamily="34" charset="0"/>
            </a:rPr>
            <a:t>Unexecutable</a:t>
          </a:r>
          <a:r>
            <a:rPr lang="en-US" sz="2000" dirty="0">
              <a:latin typeface="Arial Rounded MT Bold" panose="020F0704030504030204" pitchFamily="34" charset="0"/>
            </a:rPr>
            <a:t> IAS MTs</a:t>
          </a:r>
        </a:p>
      </dgm:t>
    </dgm:pt>
    <dgm:pt modelId="{6C9CC12C-BC2C-4E90-BC97-A08DAFBE5E00}" type="parTrans" cxnId="{53A8C40F-F8C7-49CF-A8F1-041735298918}">
      <dgm:prSet/>
      <dgm:spPr/>
    </dgm:pt>
    <dgm:pt modelId="{EC798A26-B00E-43DB-8D12-3B58FBDA128E}" type="sibTrans" cxnId="{53A8C40F-F8C7-49CF-A8F1-041735298918}">
      <dgm:prSet/>
      <dgm:spPr/>
    </dgm:pt>
    <dgm:pt modelId="{BD068890-9CDF-4598-AC4F-F71ADD1D1989}" type="pres">
      <dgm:prSet presAssocID="{DE4B9EAB-636A-44C0-B4F9-D4AE4F66DB43}" presName="linear" presStyleCnt="0">
        <dgm:presLayoutVars>
          <dgm:dir/>
          <dgm:animLvl val="lvl"/>
          <dgm:resizeHandles val="exact"/>
        </dgm:presLayoutVars>
      </dgm:prSet>
      <dgm:spPr/>
    </dgm:pt>
    <dgm:pt modelId="{DA3CA7F5-C711-4580-91F1-E9C6772A16A7}" type="pres">
      <dgm:prSet presAssocID="{FA84BF92-43C6-4E94-A77F-6263E68B6783}" presName="parentLin" presStyleCnt="0"/>
      <dgm:spPr/>
    </dgm:pt>
    <dgm:pt modelId="{18E20904-4337-4D49-878F-C6A3998E9768}" type="pres">
      <dgm:prSet presAssocID="{FA84BF92-43C6-4E94-A77F-6263E68B6783}" presName="parentLeftMargin" presStyleLbl="node1" presStyleIdx="0" presStyleCnt="1"/>
      <dgm:spPr/>
    </dgm:pt>
    <dgm:pt modelId="{4AA5C7B7-5B64-4F71-AB37-E39564456FAC}" type="pres">
      <dgm:prSet presAssocID="{FA84BF92-43C6-4E94-A77F-6263E68B6783}" presName="parentText" presStyleLbl="node1" presStyleIdx="0" presStyleCnt="1" custScaleX="148684" custScaleY="530973" custLinFactY="-100000" custLinFactNeighborX="-100000" custLinFactNeighborY="-130001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84B8C849-306F-43E1-84B1-34177317591D}" type="pres">
      <dgm:prSet presAssocID="{FA84BF92-43C6-4E94-A77F-6263E68B6783}" presName="negativeSpace" presStyleCnt="0"/>
      <dgm:spPr/>
    </dgm:pt>
    <dgm:pt modelId="{5FD4668F-81DD-421E-9924-50274E363CDB}" type="pres">
      <dgm:prSet presAssocID="{FA84BF92-43C6-4E94-A77F-6263E68B6783}" presName="childText" presStyleLbl="conFgAcc1" presStyleIdx="0" presStyleCnt="1" custScaleY="91777" custLinFactNeighborY="-57119">
        <dgm:presLayoutVars>
          <dgm:bulletEnabled val="1"/>
        </dgm:presLayoutVars>
      </dgm:prSet>
      <dgm:spPr/>
    </dgm:pt>
  </dgm:ptLst>
  <dgm:cxnLst>
    <dgm:cxn modelId="{C3E40401-9121-40C9-9BBD-D868B1D068F7}" srcId="{D2506135-395C-47B0-8DA9-C3F76649FF22}" destId="{33D9707D-17D5-42E1-8C18-71590AD0B906}" srcOrd="1" destOrd="0" parTransId="{E3A4CC20-3237-4D87-B4E5-13A4C6486CFF}" sibTransId="{11861225-2D08-4836-981D-A04BB7A17E3F}"/>
    <dgm:cxn modelId="{A95DF603-B78A-466F-BFDA-E540B09E0CA1}" type="presOf" srcId="{FEB4EDC4-0D0A-47A1-885A-2DC965685A57}" destId="{5FD4668F-81DD-421E-9924-50274E363CDB}" srcOrd="0" destOrd="4" presId="urn:microsoft.com/office/officeart/2005/8/layout/list1"/>
    <dgm:cxn modelId="{53A8C40F-F8C7-49CF-A8F1-041735298918}" srcId="{D2506135-395C-47B0-8DA9-C3F76649FF22}" destId="{CE728F14-4BD2-4578-96F8-D7DBB7412DFF}" srcOrd="4" destOrd="0" parTransId="{6C9CC12C-BC2C-4E90-BC97-A08DAFBE5E00}" sibTransId="{EC798A26-B00E-43DB-8D12-3B58FBDA128E}"/>
    <dgm:cxn modelId="{BF92EB11-0276-43A8-BEF9-7FEE73330FE6}" type="presOf" srcId="{5833783A-EE6D-44DC-BEC4-17BAF5506F70}" destId="{5FD4668F-81DD-421E-9924-50274E363CDB}" srcOrd="0" destOrd="9" presId="urn:microsoft.com/office/officeart/2005/8/layout/list1"/>
    <dgm:cxn modelId="{E0E0CB16-A901-4927-A055-5E62592F69BE}" srcId="{D2506135-395C-47B0-8DA9-C3F76649FF22}" destId="{A28233DA-F5EB-431C-B538-FCC60C9EC014}" srcOrd="2" destOrd="0" parTransId="{EC9523BE-47CE-4DF8-B90A-E3E4E38E8B6F}" sibTransId="{87D8D78E-2533-453A-B427-0286F42FB51F}"/>
    <dgm:cxn modelId="{9E10762D-34B3-4E32-81A7-A9224C32B1B7}" type="presOf" srcId="{3647BF86-E27E-4AB6-8A58-AE53E3AEF4CE}" destId="{5FD4668F-81DD-421E-9924-50274E363CDB}" srcOrd="0" destOrd="10" presId="urn:microsoft.com/office/officeart/2005/8/layout/list1"/>
    <dgm:cxn modelId="{94C87736-7027-42F5-B6EC-A26914189DF6}" type="presOf" srcId="{6F21C453-A58B-4B81-AFAB-70ADB592197E}" destId="{5FD4668F-81DD-421E-9924-50274E363CDB}" srcOrd="0" destOrd="1" presId="urn:microsoft.com/office/officeart/2005/8/layout/list1"/>
    <dgm:cxn modelId="{38DF1F3A-BD05-4DF3-B0E6-132BE32C77CC}" srcId="{D2506135-395C-47B0-8DA9-C3F76649FF22}" destId="{FEB4EDC4-0D0A-47A1-885A-2DC965685A57}" srcOrd="0" destOrd="0" parTransId="{77292C66-A365-4820-A1CC-FAD37F2CC963}" sibTransId="{1E1110BF-73CB-4CD6-9552-2FDCEF4A9700}"/>
    <dgm:cxn modelId="{B33B4B41-F48F-4F34-8054-D815D218B290}" type="presOf" srcId="{A00CC55C-C72B-47E2-9AE1-1FA65D7AAADD}" destId="{5FD4668F-81DD-421E-9924-50274E363CDB}" srcOrd="0" destOrd="12" presId="urn:microsoft.com/office/officeart/2005/8/layout/list1"/>
    <dgm:cxn modelId="{EFD23964-CEF2-492D-87EF-4942D6B33153}" srcId="{D2506135-395C-47B0-8DA9-C3F76649FF22}" destId="{3647BF86-E27E-4AB6-8A58-AE53E3AEF4CE}" srcOrd="3" destOrd="0" parTransId="{9AD424AE-BEF7-421F-B45D-E78AAC473F0B}" sibTransId="{6728FA0A-6C67-400D-85FD-BF6EC76E31D5}"/>
    <dgm:cxn modelId="{EF3B716A-6DC4-43B4-8D02-13D903C81653}" srcId="{FA84BF92-43C6-4E94-A77F-6263E68B6783}" destId="{C9597999-C23F-4867-9D73-E667FAF56258}" srcOrd="0" destOrd="0" parTransId="{3299E4A5-BF55-4FA8-9E3A-52EEB823A552}" sibTransId="{30CA58D9-FFDA-4ABA-B294-0F7E8E30514C}"/>
    <dgm:cxn modelId="{B108D96C-54C8-40CA-A2AE-DE3A541DDB8E}" srcId="{A28233DA-F5EB-431C-B538-FCC60C9EC014}" destId="{BF15882B-DDBD-4652-A2D1-F87CC76B9296}" srcOrd="0" destOrd="0" parTransId="{B6C6D5FB-2B79-4022-9F8F-01A069496012}" sibTransId="{F59CD3CA-D73F-4281-9BC3-D463DCF203F3}"/>
    <dgm:cxn modelId="{6194DF50-F6C5-40D6-B950-BED86140CCF4}" type="presOf" srcId="{BF15882B-DDBD-4652-A2D1-F87CC76B9296}" destId="{5FD4668F-81DD-421E-9924-50274E363CDB}" srcOrd="0" destOrd="7" presId="urn:microsoft.com/office/officeart/2005/8/layout/list1"/>
    <dgm:cxn modelId="{634A1171-E841-4A8D-8BBC-7CC848C21EDC}" type="presOf" srcId="{A28233DA-F5EB-431C-B538-FCC60C9EC014}" destId="{5FD4668F-81DD-421E-9924-50274E363CDB}" srcOrd="0" destOrd="6" presId="urn:microsoft.com/office/officeart/2005/8/layout/list1"/>
    <dgm:cxn modelId="{120B1F53-E562-4421-B1E7-40317D3C0346}" type="presOf" srcId="{726DFECD-2337-4D7F-B4DA-71BACC79D049}" destId="{5FD4668F-81DD-421E-9924-50274E363CDB}" srcOrd="0" destOrd="8" presId="urn:microsoft.com/office/officeart/2005/8/layout/list1"/>
    <dgm:cxn modelId="{B568F27B-0E85-4EAC-B2DE-81C9E77FC4FB}" srcId="{DE4B9EAB-636A-44C0-B4F9-D4AE4F66DB43}" destId="{FA84BF92-43C6-4E94-A77F-6263E68B6783}" srcOrd="0" destOrd="0" parTransId="{AC2F3C19-8AC1-497A-9C58-F4EC2BFCFF7F}" sibTransId="{9D7AE265-07BF-4007-A381-FB05BD763012}"/>
    <dgm:cxn modelId="{73E70B7E-AB4F-4553-91A0-284F39A6AA1A}" srcId="{A28233DA-F5EB-431C-B538-FCC60C9EC014}" destId="{5833783A-EE6D-44DC-BEC4-17BAF5506F70}" srcOrd="2" destOrd="0" parTransId="{9AD74514-5A40-4215-BCA2-D729FA3BF220}" sibTransId="{CB8ECC1A-3D16-4099-BA4A-9E9964F26DD0}"/>
    <dgm:cxn modelId="{41BD0880-3FA0-48A3-AD46-2E99EDF203BF}" srcId="{FA84BF92-43C6-4E94-A77F-6263E68B6783}" destId="{6F21C453-A58B-4B81-AFAB-70ADB592197E}" srcOrd="1" destOrd="0" parTransId="{5D912685-8639-4279-A484-1E343D888EC8}" sibTransId="{57E41018-1B6B-4420-A377-F5C2168EB71B}"/>
    <dgm:cxn modelId="{DFD72D80-3F70-4E90-AC4C-35933B2DD184}" type="presOf" srcId="{544DF39A-2CB7-4B22-B3D8-AA8824692C5F}" destId="{5FD4668F-81DD-421E-9924-50274E363CDB}" srcOrd="0" destOrd="2" presId="urn:microsoft.com/office/officeart/2005/8/layout/list1"/>
    <dgm:cxn modelId="{9527099C-48BD-4C52-BE1B-F581599A9067}" srcId="{FA84BF92-43C6-4E94-A77F-6263E68B6783}" destId="{D2506135-395C-47B0-8DA9-C3F76649FF22}" srcOrd="3" destOrd="0" parTransId="{5AE6885F-1A01-4324-A69E-284DA5FAEB5E}" sibTransId="{D79BAE52-B8CB-4181-ACDC-6CE5498C10F0}"/>
    <dgm:cxn modelId="{B70AACA5-FA6C-4065-B365-3E79597BB431}" srcId="{A28233DA-F5EB-431C-B538-FCC60C9EC014}" destId="{726DFECD-2337-4D7F-B4DA-71BACC79D049}" srcOrd="1" destOrd="0" parTransId="{7A1F648D-8831-4E1F-934A-5451CDCE08BA}" sibTransId="{6250CACE-632E-484B-87E1-19C8E7D7B254}"/>
    <dgm:cxn modelId="{4E9153A8-C3A0-4042-9EB6-AA2B525CA7E5}" srcId="{FA84BF92-43C6-4E94-A77F-6263E68B6783}" destId="{544DF39A-2CB7-4B22-B3D8-AA8824692C5F}" srcOrd="2" destOrd="0" parTransId="{3A72819A-3F63-439B-AFCF-32B1322C8A8A}" sibTransId="{189AEA13-6302-459B-9441-918013462E3D}"/>
    <dgm:cxn modelId="{1491A9AC-1788-4EAD-9C29-8CEFCEDC670E}" type="presOf" srcId="{D2506135-395C-47B0-8DA9-C3F76649FF22}" destId="{5FD4668F-81DD-421E-9924-50274E363CDB}" srcOrd="0" destOrd="3" presId="urn:microsoft.com/office/officeart/2005/8/layout/list1"/>
    <dgm:cxn modelId="{DB3B57BD-5114-4C13-9279-456AACB52163}" type="presOf" srcId="{C9597999-C23F-4867-9D73-E667FAF56258}" destId="{5FD4668F-81DD-421E-9924-50274E363CDB}" srcOrd="0" destOrd="0" presId="urn:microsoft.com/office/officeart/2005/8/layout/list1"/>
    <dgm:cxn modelId="{278E5BCA-D8EB-4C90-AFB3-B9773D2E6D43}" type="presOf" srcId="{FA84BF92-43C6-4E94-A77F-6263E68B6783}" destId="{18E20904-4337-4D49-878F-C6A3998E9768}" srcOrd="0" destOrd="0" presId="urn:microsoft.com/office/officeart/2005/8/layout/list1"/>
    <dgm:cxn modelId="{F64278D7-74E4-4C3A-B4C8-AEA9A351E819}" type="presOf" srcId="{DE4B9EAB-636A-44C0-B4F9-D4AE4F66DB43}" destId="{BD068890-9CDF-4598-AC4F-F71ADD1D1989}" srcOrd="0" destOrd="0" presId="urn:microsoft.com/office/officeart/2005/8/layout/list1"/>
    <dgm:cxn modelId="{B9561EE1-B841-4AB9-8EEC-F4AF5DB755EF}" type="presOf" srcId="{CE728F14-4BD2-4578-96F8-D7DBB7412DFF}" destId="{5FD4668F-81DD-421E-9924-50274E363CDB}" srcOrd="0" destOrd="11" presId="urn:microsoft.com/office/officeart/2005/8/layout/list1"/>
    <dgm:cxn modelId="{AA6C1FE1-D30E-4BFF-8708-BC6FCAF80051}" srcId="{D2506135-395C-47B0-8DA9-C3F76649FF22}" destId="{A00CC55C-C72B-47E2-9AE1-1FA65D7AAADD}" srcOrd="5" destOrd="0" parTransId="{51C22535-9E0E-469C-8BEF-51899D86B06A}" sibTransId="{29076AEE-A5EE-45EE-B91F-406449F3592D}"/>
    <dgm:cxn modelId="{05C927E6-20D8-4581-BF52-EF817672B68F}" type="presOf" srcId="{FA84BF92-43C6-4E94-A77F-6263E68B6783}" destId="{4AA5C7B7-5B64-4F71-AB37-E39564456FAC}" srcOrd="1" destOrd="0" presId="urn:microsoft.com/office/officeart/2005/8/layout/list1"/>
    <dgm:cxn modelId="{624267F8-F77F-442D-91DA-127478DA5414}" type="presOf" srcId="{33D9707D-17D5-42E1-8C18-71590AD0B906}" destId="{5FD4668F-81DD-421E-9924-50274E363CDB}" srcOrd="0" destOrd="5" presId="urn:microsoft.com/office/officeart/2005/8/layout/list1"/>
    <dgm:cxn modelId="{D0A21382-040B-4491-A8B5-BB0475C54C08}" type="presParOf" srcId="{BD068890-9CDF-4598-AC4F-F71ADD1D1989}" destId="{DA3CA7F5-C711-4580-91F1-E9C6772A16A7}" srcOrd="0" destOrd="0" presId="urn:microsoft.com/office/officeart/2005/8/layout/list1"/>
    <dgm:cxn modelId="{25B737A6-9F62-4CA0-8E29-35443232B934}" type="presParOf" srcId="{DA3CA7F5-C711-4580-91F1-E9C6772A16A7}" destId="{18E20904-4337-4D49-878F-C6A3998E9768}" srcOrd="0" destOrd="0" presId="urn:microsoft.com/office/officeart/2005/8/layout/list1"/>
    <dgm:cxn modelId="{98B58B92-77F1-454E-A69F-35705AD2C8DC}" type="presParOf" srcId="{DA3CA7F5-C711-4580-91F1-E9C6772A16A7}" destId="{4AA5C7B7-5B64-4F71-AB37-E39564456FAC}" srcOrd="1" destOrd="0" presId="urn:microsoft.com/office/officeart/2005/8/layout/list1"/>
    <dgm:cxn modelId="{F93ACC9A-DC46-4227-8CD0-7577EECEB77F}" type="presParOf" srcId="{BD068890-9CDF-4598-AC4F-F71ADD1D1989}" destId="{84B8C849-306F-43E1-84B1-34177317591D}" srcOrd="1" destOrd="0" presId="urn:microsoft.com/office/officeart/2005/8/layout/list1"/>
    <dgm:cxn modelId="{1FE5FD25-B98D-4ED7-9C41-248CF72A7858}" type="presParOf" srcId="{BD068890-9CDF-4598-AC4F-F71ADD1D1989}" destId="{5FD4668F-81DD-421E-9924-50274E363CD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172B9-01B0-436D-9684-1CCC8FA3FE5C}">
      <dsp:nvSpPr>
        <dsp:cNvPr id="0" name=""/>
        <dsp:cNvSpPr/>
      </dsp:nvSpPr>
      <dsp:spPr>
        <a:xfrm>
          <a:off x="0" y="406643"/>
          <a:ext cx="11329647" cy="448731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306" tIns="116970" rIns="879306" bIns="14224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 Rounded MT Bold" panose="020F0704030504030204" pitchFamily="34" charset="0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 Rounded MT Bold" panose="020F0704030504030204" pitchFamily="34" charset="0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  <a:latin typeface="Arial Rounded MT Bold" panose="020F0704030504030204" pitchFamily="34" charset="0"/>
              <a:ea typeface="+mn-ea"/>
              <a:cs typeface="+mn-cs"/>
            </a:rPr>
            <a:t>MarkeTrak performance remains on track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  <a:latin typeface="Arial Rounded MT Bold" panose="020F0704030504030204" pitchFamily="34" charset="0"/>
              <a:ea typeface="+mn-ea"/>
              <a:cs typeface="+mn-cs"/>
            </a:rPr>
            <a:t>TLS / ERCOT NAESB Upgrade was primarily successful – did encounter a couple issues, yet the workarounds worked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 Rounded MT Bold" panose="020F0704030504030204" pitchFamily="34" charset="0"/>
              <a:ea typeface="+mn-ea"/>
              <a:cs typeface="+mn-cs"/>
            </a:rPr>
            <a:t>Decommissioning for TLS 1.0 is planned for late Q1</a:t>
          </a:r>
          <a:endParaRPr lang="en-US" sz="2000" kern="1200" dirty="0">
            <a:solidFill>
              <a:schemeClr val="tx1"/>
            </a:solidFill>
            <a:latin typeface="Arial Rounded MT Bold" panose="020F0704030504030204" pitchFamily="34" charset="0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  <a:latin typeface="Arial Rounded MT Bold" panose="020F0704030504030204" pitchFamily="34" charset="0"/>
              <a:ea typeface="+mn-ea"/>
              <a:cs typeface="+mn-cs"/>
            </a:rPr>
            <a:t>2021 SLAs for MarkeTrak and Market Data Transparency - retail release dates still being firmed up by ERCOT IT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  <a:latin typeface="Arial Rounded MT Bold" panose="020F0704030504030204" pitchFamily="34" charset="0"/>
              <a:ea typeface="+mn-ea"/>
              <a:cs typeface="+mn-cs"/>
            </a:rPr>
            <a:t>Consolidated IT Application Service Report/Issue Tracking page will be made available commencing Jan 1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 Rounded MT Bold" panose="020F0704030504030204" pitchFamily="34" charset="0"/>
              <a:ea typeface="+mn-ea"/>
              <a:cs typeface="+mn-cs"/>
            </a:rPr>
            <a:t>TDTMS continued review of SCR MarkeTrak Enhancements list – goal is to submit proposal Q1 of 2021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 Rounded MT Bold" panose="020F0704030504030204" pitchFamily="34" charset="0"/>
              <a:ea typeface="+mn-ea"/>
              <a:cs typeface="+mn-cs"/>
            </a:rPr>
            <a:t>TDTMS  analyzed a full year of IAS data (July 2019 – July 2020) to determine historical timing for IAG process  (see next slide for details) to support PUSH or PULL solution options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 Rounded MT Bold" panose="020F0704030504030204" pitchFamily="34" charset="0"/>
            <a:ea typeface="+mn-ea"/>
            <a:cs typeface="+mn-cs"/>
          </a:endParaRPr>
        </a:p>
        <a:p>
          <a:pPr marL="571500" lvl="2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 Rounded MT Bold" panose="020F0704030504030204" pitchFamily="34" charset="0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>
        <a:off x="0" y="406643"/>
        <a:ext cx="11329647" cy="4487316"/>
      </dsp:txXfrm>
    </dsp:sp>
    <dsp:sp modelId="{4FC84B32-D1CC-469D-BDF0-F53E02EEAA9C}">
      <dsp:nvSpPr>
        <dsp:cNvPr id="0" name=""/>
        <dsp:cNvSpPr/>
      </dsp:nvSpPr>
      <dsp:spPr>
        <a:xfrm>
          <a:off x="0" y="0"/>
          <a:ext cx="10829645" cy="448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9764" tIns="0" rIns="29976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Update</a:t>
          </a:r>
        </a:p>
      </dsp:txBody>
      <dsp:txXfrm>
        <a:off x="0" y="0"/>
        <a:ext cx="10829645" cy="448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172B9-01B0-436D-9684-1CCC8FA3FE5C}">
      <dsp:nvSpPr>
        <dsp:cNvPr id="0" name=""/>
        <dsp:cNvSpPr/>
      </dsp:nvSpPr>
      <dsp:spPr>
        <a:xfrm>
          <a:off x="0" y="1359659"/>
          <a:ext cx="11329647" cy="353430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306" tIns="229108" rIns="879306" bIns="14224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Breaking down time required for each transition to provide insight into opportunities for efficiency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 Rounded MT Bold" panose="020F0704030504030204" pitchFamily="34" charset="0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 Rounded MT Bold" panose="020F0704030504030204" pitchFamily="34" charset="0"/>
            <a:ea typeface="+mn-ea"/>
            <a:cs typeface="+mn-cs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 Rounded MT Bold" panose="020F0704030504030204" pitchFamily="34" charset="0"/>
            <a:ea typeface="+mn-ea"/>
            <a:cs typeface="+mn-cs"/>
          </a:endParaRPr>
        </a:p>
        <a:p>
          <a:pPr marL="571500" lvl="2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 Rounded MT Bold" panose="020F0704030504030204" pitchFamily="34" charset="0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>
        <a:off x="0" y="1359659"/>
        <a:ext cx="11329647" cy="3534300"/>
      </dsp:txXfrm>
    </dsp:sp>
    <dsp:sp modelId="{4FC84B32-D1CC-469D-BDF0-F53E02EEAA9C}">
      <dsp:nvSpPr>
        <dsp:cNvPr id="0" name=""/>
        <dsp:cNvSpPr/>
      </dsp:nvSpPr>
      <dsp:spPr>
        <a:xfrm>
          <a:off x="0" y="0"/>
          <a:ext cx="10829645" cy="14390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9764" tIns="0" rIns="29976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Inadvertent Gain Subtype Analysis – Timeline Data</a:t>
          </a:r>
        </a:p>
      </dsp:txBody>
      <dsp:txXfrm>
        <a:off x="0" y="0"/>
        <a:ext cx="10829645" cy="14390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4668F-81DD-421E-9924-50274E363CDB}">
      <dsp:nvSpPr>
        <dsp:cNvPr id="0" name=""/>
        <dsp:cNvSpPr/>
      </dsp:nvSpPr>
      <dsp:spPr>
        <a:xfrm>
          <a:off x="0" y="583437"/>
          <a:ext cx="11329646" cy="36147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306" tIns="148295" rIns="879306" bIns="14224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 Rounded MT Bold" panose="020F0704030504030204" pitchFamily="34" charset="0"/>
            </a:rPr>
            <a:t>December 2nd, 2020 - Wednesday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 Rounded MT Bold" panose="020F0704030504030204" pitchFamily="34" charset="0"/>
            </a:rPr>
            <a:t>WebEx only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 Rounded MT Bold" panose="020F0704030504030204" pitchFamily="34" charset="0"/>
            </a:rPr>
            <a:t>On the Agenda: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2000" kern="1200" dirty="0">
              <a:latin typeface="Arial Rounded MT Bold" panose="020F0704030504030204" pitchFamily="34" charset="0"/>
            </a:rPr>
            <a:t>System instances and MarkeTrak Monthly Performance Review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2000" kern="1200" dirty="0">
              <a:latin typeface="Arial Rounded MT Bold" panose="020F0704030504030204" pitchFamily="34" charset="0"/>
            </a:rPr>
            <a:t>Accomplishments 2020/ Goals 2021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2000" kern="1200" dirty="0">
              <a:latin typeface="Arial Rounded MT Bold" panose="020F0704030504030204" pitchFamily="34" charset="0"/>
            </a:rPr>
            <a:t>Follow up on proposed SCR MT Enhancements</a:t>
          </a:r>
        </a:p>
        <a:p>
          <a:pPr marL="685800" lvl="3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2000" kern="1200" dirty="0" err="1">
              <a:latin typeface="Arial Rounded MT Bold" panose="020F0704030504030204" pitchFamily="34" charset="0"/>
            </a:rPr>
            <a:t>Unexecutable</a:t>
          </a:r>
          <a:r>
            <a:rPr lang="en-US" sz="2000" kern="1200" dirty="0">
              <a:latin typeface="Arial Rounded MT Bold" panose="020F0704030504030204" pitchFamily="34" charset="0"/>
            </a:rPr>
            <a:t> reasons</a:t>
          </a:r>
        </a:p>
        <a:p>
          <a:pPr marL="685800" lvl="3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2000" kern="1200" dirty="0">
              <a:latin typeface="Arial Rounded MT Bold" panose="020F0704030504030204" pitchFamily="34" charset="0"/>
            </a:rPr>
            <a:t>Rolodex entries</a:t>
          </a:r>
        </a:p>
        <a:p>
          <a:pPr marL="685800" lvl="3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2000" kern="1200" dirty="0">
              <a:latin typeface="Arial Rounded MT Bold" panose="020F0704030504030204" pitchFamily="34" charset="0"/>
            </a:rPr>
            <a:t>Archiving of unused subtypes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2000" kern="1200" dirty="0">
              <a:latin typeface="Arial Rounded MT Bold" panose="020F0704030504030204" pitchFamily="34" charset="0"/>
            </a:rPr>
            <a:t>Begin development of SCR 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2000" kern="1200" dirty="0">
              <a:latin typeface="Arial Rounded MT Bold" panose="020F0704030504030204" pitchFamily="34" charset="0"/>
            </a:rPr>
            <a:t>Review of timing for </a:t>
          </a:r>
          <a:r>
            <a:rPr lang="en-US" sz="2000" kern="1200" dirty="0" err="1">
              <a:latin typeface="Arial Rounded MT Bold" panose="020F0704030504030204" pitchFamily="34" charset="0"/>
            </a:rPr>
            <a:t>Unexecutable</a:t>
          </a:r>
          <a:r>
            <a:rPr lang="en-US" sz="2000" kern="1200" dirty="0">
              <a:latin typeface="Arial Rounded MT Bold" panose="020F0704030504030204" pitchFamily="34" charset="0"/>
            </a:rPr>
            <a:t> IAS MTs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endParaRPr lang="en-US" sz="2000" kern="1200" dirty="0">
            <a:latin typeface="Arial Rounded MT Bold" panose="020F0704030504030204" pitchFamily="34" charset="0"/>
          </a:endParaRPr>
        </a:p>
      </dsp:txBody>
      <dsp:txXfrm>
        <a:off x="0" y="583437"/>
        <a:ext cx="11329646" cy="3614703"/>
      </dsp:txXfrm>
    </dsp:sp>
    <dsp:sp modelId="{4AA5C7B7-5B64-4F71-AB37-E39564456FAC}">
      <dsp:nvSpPr>
        <dsp:cNvPr id="0" name=""/>
        <dsp:cNvSpPr/>
      </dsp:nvSpPr>
      <dsp:spPr>
        <a:xfrm>
          <a:off x="0" y="0"/>
          <a:ext cx="10801436" cy="6804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9764" tIns="0" rIns="29976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Next Meeting</a:t>
          </a:r>
        </a:p>
      </dsp:txBody>
      <dsp:txXfrm>
        <a:off x="0" y="0"/>
        <a:ext cx="10801436" cy="680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475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39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58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610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41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202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96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16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A16AA21-1863-4931-97CB-99D0A168701B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974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430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09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EBA14DF-46DF-4C9F-A2D6-694FDD7C825E}"/>
              </a:ext>
            </a:extLst>
          </p:cNvPr>
          <p:cNvGrpSpPr/>
          <p:nvPr/>
        </p:nvGrpSpPr>
        <p:grpSpPr>
          <a:xfrm>
            <a:off x="669901" y="2917848"/>
            <a:ext cx="1360440" cy="1261913"/>
            <a:chOff x="10330781" y="3933704"/>
            <a:chExt cx="824899" cy="7828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F32FD5-3AB1-42A0-A665-022830B6C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30781" y="3933704"/>
              <a:ext cx="824899" cy="7828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</p:pic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CF9D75A8-DE69-4D14-845D-7CEBA92C0341}"/>
                </a:ext>
              </a:extLst>
            </p:cNvPr>
            <p:cNvSpPr/>
            <p:nvPr/>
          </p:nvSpPr>
          <p:spPr>
            <a:xfrm>
              <a:off x="10521696" y="3980359"/>
              <a:ext cx="608023" cy="642461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accent1">
                  <a:hueOff val="0"/>
                  <a:satOff val="0"/>
                  <a:lumOff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51B1756-3518-45E2-962E-8486736A32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TDTMS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E146BA-B599-4F02-AA3D-D15519B78F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blipFill dpi="0" rotWithShape="1">
                  <a:blip r:embed="rId3"/>
                  <a:srcRect/>
                  <a:tile tx="6350" ty="-127000" sx="65000" sy="64000" flip="none" algn="tl"/>
                </a:blipFill>
                <a:latin typeface="Arial Rounded MT Bold" panose="020F0704030504030204" pitchFamily="34" charset="0"/>
                <a:ea typeface="+mj-ea"/>
                <a:cs typeface="+mj-cs"/>
              </a:rPr>
              <a:t>RMS</a:t>
            </a:r>
          </a:p>
          <a:p>
            <a:r>
              <a:rPr lang="en-US" sz="2800" dirty="0">
                <a:blipFill dpi="0" rotWithShape="1">
                  <a:blip r:embed="rId3"/>
                  <a:srcRect/>
                  <a:tile tx="6350" ty="-127000" sx="65000" sy="64000" flip="none" algn="tl"/>
                </a:blipFill>
                <a:latin typeface="Arial Rounded MT Bold" panose="020F0704030504030204" pitchFamily="34" charset="0"/>
                <a:ea typeface="+mj-ea"/>
                <a:cs typeface="+mj-cs"/>
              </a:rPr>
              <a:t>December 1st, 2020</a:t>
            </a:r>
          </a:p>
        </p:txBody>
      </p:sp>
    </p:spTree>
    <p:extLst>
      <p:ext uri="{BB962C8B-B14F-4D97-AF65-F5344CB8AC3E}">
        <p14:creationId xmlns:p14="http://schemas.microsoft.com/office/powerpoint/2010/main" val="177404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8000">
              <a:schemeClr val="accent1">
                <a:lumMod val="40000"/>
                <a:lumOff val="60000"/>
              </a:schemeClr>
            </a:gs>
            <a:gs pos="33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B40A39-0C31-4CA2-978E-8B05147FC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98" y="121126"/>
            <a:ext cx="1060841" cy="101720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9" name="Star: 5 Points 8">
            <a:extLst>
              <a:ext uri="{FF2B5EF4-FFF2-40B4-BE49-F238E27FC236}">
                <a16:creationId xmlns:a16="http://schemas.microsoft.com/office/drawing/2014/main" id="{EBDDEE71-67E6-493C-9895-23B8978D0C49}"/>
              </a:ext>
            </a:extLst>
          </p:cNvPr>
          <p:cNvSpPr/>
          <p:nvPr/>
        </p:nvSpPr>
        <p:spPr>
          <a:xfrm>
            <a:off x="393120" y="148090"/>
            <a:ext cx="756162" cy="766459"/>
          </a:xfrm>
          <a:prstGeom prst="star5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7C57B-6A69-43FC-9510-0D8B1D7E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55" y="148090"/>
            <a:ext cx="10503017" cy="87245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  <a:cs typeface="Aharoni" panose="020B0604020202020204" pitchFamily="2" charset="-79"/>
              </a:rPr>
              <a:t>TDTMS</a:t>
            </a: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46788144-ABAE-4845-9514-C39465D2C5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8091835"/>
              </p:ext>
            </p:extLst>
          </p:nvPr>
        </p:nvGraphicFramePr>
        <p:xfrm>
          <a:off x="478555" y="1020545"/>
          <a:ext cx="11329647" cy="489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0851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8000">
              <a:schemeClr val="accent1">
                <a:lumMod val="40000"/>
                <a:lumOff val="60000"/>
              </a:schemeClr>
            </a:gs>
            <a:gs pos="33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B40A39-0C31-4CA2-978E-8B05147FC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98" y="121126"/>
            <a:ext cx="1060841" cy="101720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9" name="Star: 5 Points 8">
            <a:extLst>
              <a:ext uri="{FF2B5EF4-FFF2-40B4-BE49-F238E27FC236}">
                <a16:creationId xmlns:a16="http://schemas.microsoft.com/office/drawing/2014/main" id="{EBDDEE71-67E6-493C-9895-23B8978D0C49}"/>
              </a:ext>
            </a:extLst>
          </p:cNvPr>
          <p:cNvSpPr/>
          <p:nvPr/>
        </p:nvSpPr>
        <p:spPr>
          <a:xfrm>
            <a:off x="393120" y="148090"/>
            <a:ext cx="756162" cy="766459"/>
          </a:xfrm>
          <a:prstGeom prst="star5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7C57B-6A69-43FC-9510-0D8B1D7E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55" y="148090"/>
            <a:ext cx="10503017" cy="87245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  <a:cs typeface="Aharoni" panose="020B0604020202020204" pitchFamily="2" charset="-79"/>
              </a:rPr>
              <a:t>TDTMS</a:t>
            </a: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46788144-ABAE-4845-9514-C39465D2C5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9320302"/>
              </p:ext>
            </p:extLst>
          </p:nvPr>
        </p:nvGraphicFramePr>
        <p:xfrm>
          <a:off x="478555" y="1020545"/>
          <a:ext cx="11329647" cy="489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90E4F02-EFCF-474B-A11A-3673C3BAE5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9954" y="3037284"/>
            <a:ext cx="6112091" cy="255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76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F4E82-BA22-45FA-9B56-CB7AE7FF8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IAS Process – Historical Timing 1 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8ED3AA2-916E-42FA-BD25-9DE49F40AC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9614" y="1899920"/>
            <a:ext cx="10664479" cy="41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07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F4E82-BA22-45FA-9B56-CB7AE7FF8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IAS Process – Historical Timing 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5B01CDB-C580-4A1C-A183-C5AD098DE6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723" y="1950720"/>
            <a:ext cx="11518553" cy="405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83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F4E82-BA22-45FA-9B56-CB7AE7FF8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IAS Process – Historical Timing 3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1C7A80-B3B7-400B-B379-D6A9E927FD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8560" y="1737360"/>
            <a:ext cx="9834880" cy="465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05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F4E82-BA22-45FA-9B56-CB7AE7FF8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IAS Process – Historical Timing 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0CF833-6C84-479A-A919-32E1E8DAA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71" y="1965373"/>
            <a:ext cx="11763458" cy="264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2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F4E82-BA22-45FA-9B56-CB7AE7FF8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IAS Process –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A00F8-51E8-4BC6-A087-206E18C46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Arial Rounded MT Bold" panose="020F0704030504030204" pitchFamily="34" charset="0"/>
              </a:rPr>
              <a:t>Over 50% of MTs are submitted within 7 days of the originating transaction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Arial Rounded MT Bold" panose="020F0704030504030204" pitchFamily="34" charset="0"/>
              </a:rPr>
              <a:t>~50% of MTs are acknowledged same day they are submitted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Arial Rounded MT Bold" panose="020F0704030504030204" pitchFamily="34" charset="0"/>
              </a:rPr>
              <a:t>94% of completed MTs – CRs reach an agreement within 7 days once opened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Arial Rounded MT Bold" panose="020F0704030504030204" pitchFamily="34" charset="0"/>
              </a:rPr>
              <a:t>Appears some REPs have ‘hand-offs’ in sending BDMVIs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Arial Rounded MT Bold" panose="020F0704030504030204" pitchFamily="34" charset="0"/>
              </a:rPr>
              <a:t>90% of IAGs are resolved in 21 days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Arial Rounded MT Bold" panose="020F0704030504030204" pitchFamily="34" charset="0"/>
              </a:rPr>
              <a:t>80% of IALs are resolved in 21 days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highlight>
                  <a:srgbClr val="FFFF00"/>
                </a:highlight>
                <a:latin typeface="Arial Rounded MT Bold" panose="020F0704030504030204" pitchFamily="34" charset="0"/>
              </a:rPr>
              <a:t>CALL TO ACTION </a:t>
            </a:r>
            <a:r>
              <a:rPr lang="en-US" dirty="0">
                <a:latin typeface="Arial Rounded MT Bold" panose="020F0704030504030204" pitchFamily="34" charset="0"/>
              </a:rPr>
              <a:t>– 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REPs are encouraged to review their performance to identify any opportunities to streamline their process </a:t>
            </a:r>
          </a:p>
          <a:p>
            <a:pPr marL="0" indent="0">
              <a:buNone/>
            </a:pPr>
            <a:r>
              <a:rPr lang="en-US" dirty="0">
                <a:latin typeface="Arial Rounded MT Bold" panose="020F0704030504030204" pitchFamily="34" charset="0"/>
              </a:rPr>
              <a:t>	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B6B4D65-89FB-4C29-95B9-8295F1E3B2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315075"/>
              </p:ext>
            </p:extLst>
          </p:nvPr>
        </p:nvGraphicFramePr>
        <p:xfrm>
          <a:off x="3615791" y="5314234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showAsIcon="1" r:id="rId3" imgW="914400" imgH="806400" progId="Excel.Sheet.12">
                  <p:embed/>
                </p:oleObj>
              </mc:Choice>
              <mc:Fallback>
                <p:oleObj name="Worksheet" showAsIcon="1" r:id="rId3" imgW="914400" imgH="806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15791" y="5314234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8B4BDDD-A49F-4C62-8ABA-0CC34E68DB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682212"/>
              </p:ext>
            </p:extLst>
          </p:nvPr>
        </p:nvGraphicFramePr>
        <p:xfrm>
          <a:off x="5181600" y="5314234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Worksheet" showAsIcon="1" r:id="rId5" imgW="914400" imgH="806400" progId="Excel.Sheet.12">
                  <p:embed/>
                </p:oleObj>
              </mc:Choice>
              <mc:Fallback>
                <p:oleObj name="Worksheet" showAsIcon="1" r:id="rId5" imgW="914400" imgH="806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81600" y="5314234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1951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8000">
              <a:schemeClr val="accent1">
                <a:lumMod val="40000"/>
                <a:lumOff val="60000"/>
              </a:schemeClr>
            </a:gs>
            <a:gs pos="33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B40A39-0C31-4CA2-978E-8B05147FC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98" y="121126"/>
            <a:ext cx="1060841" cy="101720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9" name="Star: 5 Points 8">
            <a:extLst>
              <a:ext uri="{FF2B5EF4-FFF2-40B4-BE49-F238E27FC236}">
                <a16:creationId xmlns:a16="http://schemas.microsoft.com/office/drawing/2014/main" id="{EBDDEE71-67E6-493C-9895-23B8978D0C49}"/>
              </a:ext>
            </a:extLst>
          </p:cNvPr>
          <p:cNvSpPr/>
          <p:nvPr/>
        </p:nvSpPr>
        <p:spPr>
          <a:xfrm>
            <a:off x="393120" y="148090"/>
            <a:ext cx="756162" cy="766459"/>
          </a:xfrm>
          <a:prstGeom prst="star5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7C57B-6A69-43FC-9510-0D8B1D7E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55" y="148090"/>
            <a:ext cx="10503017" cy="87245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  <a:cs typeface="Aharoni" panose="020B0604020202020204" pitchFamily="2" charset="-79"/>
              </a:rPr>
              <a:t>TDTMS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CF579CB-2974-4D90-91E7-1E4EA6903F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2168329"/>
              </p:ext>
            </p:extLst>
          </p:nvPr>
        </p:nvGraphicFramePr>
        <p:xfrm>
          <a:off x="478555" y="1544595"/>
          <a:ext cx="11329646" cy="4238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76204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1988</TotalTime>
  <Words>321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Aharoni</vt:lpstr>
      <vt:lpstr>Arial Rounded MT Bold</vt:lpstr>
      <vt:lpstr>Calibri</vt:lpstr>
      <vt:lpstr>Calibri Light</vt:lpstr>
      <vt:lpstr>Wingdings</vt:lpstr>
      <vt:lpstr>Retrospect</vt:lpstr>
      <vt:lpstr>Microsoft Excel Worksheet</vt:lpstr>
      <vt:lpstr>TDTMS Update</vt:lpstr>
      <vt:lpstr>TDTMS</vt:lpstr>
      <vt:lpstr>TDTMS</vt:lpstr>
      <vt:lpstr>IAS Process – Historical Timing 1  </vt:lpstr>
      <vt:lpstr>IAS Process – Historical Timing 2</vt:lpstr>
      <vt:lpstr>IAS Process – Historical Timing 3</vt:lpstr>
      <vt:lpstr>IAS Process – Historical Timing 4</vt:lpstr>
      <vt:lpstr>IAS Process – Summary</vt:lpstr>
      <vt:lpstr>TDTMS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TDTMS Upate</dc:title>
  <dc:creator>Patrick, Kyle</dc:creator>
  <cp:lastModifiedBy>Wiegand, Sheri</cp:lastModifiedBy>
  <cp:revision>79</cp:revision>
  <dcterms:created xsi:type="dcterms:W3CDTF">2019-02-27T15:25:50Z</dcterms:created>
  <dcterms:modified xsi:type="dcterms:W3CDTF">2020-11-30T05:25:35Z</dcterms:modified>
</cp:coreProperties>
</file>