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2020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10/31-11/1 EDI and NAESB system upgrade completed at 6:42PM.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Planned system maintenance of Energy and Market Management systems </a:t>
            </a:r>
            <a:r>
              <a:rPr lang="da-DK" sz="1600" dirty="0"/>
              <a:t>November 16, 2020 15:30 – 18:00 CPT</a:t>
            </a:r>
            <a:r>
              <a:rPr lang="da-DK" sz="1600" dirty="0" smtClean="0"/>
              <a:t>.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Planned system maintenance of multiple databases and applications - November </a:t>
            </a:r>
            <a:r>
              <a:rPr lang="en-US" sz="1600" dirty="0"/>
              <a:t>17, 2020 09:30 – 12:00; November 18, 2020 17:00 – 20:00; November 19, 2020 13:00 – 15:00; November 19, 2020 16:30 – </a:t>
            </a:r>
            <a:r>
              <a:rPr lang="en-US" sz="1600" dirty="0" smtClean="0"/>
              <a:t>18:30.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56703"/>
              </p:ext>
            </p:extLst>
          </p:nvPr>
        </p:nvGraphicFramePr>
        <p:xfrm>
          <a:off x="219667" y="1020609"/>
          <a:ext cx="8657633" cy="1908240"/>
        </p:xfrm>
        <a:graphic>
          <a:graphicData uri="http://schemas.openxmlformats.org/drawingml/2006/table">
            <a:tbl>
              <a:tblPr/>
              <a:tblGrid>
                <a:gridCol w="1498013"/>
                <a:gridCol w="1674250"/>
                <a:gridCol w="1900053"/>
                <a:gridCol w="2032231"/>
                <a:gridCol w="1553086"/>
              </a:tblGrid>
              <a:tr h="23371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QueryList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64" y="3111258"/>
            <a:ext cx="8771936" cy="275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6302</TotalTime>
  <Words>171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195</cp:revision>
  <cp:lastPrinted>2019-05-06T20:09:17Z</cp:lastPrinted>
  <dcterms:created xsi:type="dcterms:W3CDTF">2016-01-21T15:20:31Z</dcterms:created>
  <dcterms:modified xsi:type="dcterms:W3CDTF">2020-12-01T13:14:37Z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