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677" autoAdjust="0"/>
  </p:normalViewPr>
  <p:slideViewPr>
    <p:cSldViewPr showGuides="1">
      <p:cViewPr varScale="1">
        <p:scale>
          <a:sx n="93" d="100"/>
          <a:sy n="93" d="100"/>
        </p:scale>
        <p:origin x="2160" y="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31,210,036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7,264,919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23.28%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682,932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2.19%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147,889 MW*s on 9/27/2020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189,099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2</a:t>
            </a:r>
            <a:r>
              <a:rPr lang="en-US" sz="1600" b="1" dirty="0" smtClean="0">
                <a:solidFill>
                  <a:schemeClr val="accent2"/>
                </a:solidFill>
              </a:rPr>
              <a:t>42,576 </a:t>
            </a:r>
            <a:r>
              <a:rPr lang="en-US" sz="1600" dirty="0" smtClean="0">
                <a:solidFill>
                  <a:schemeClr val="accent2"/>
                </a:solidFill>
              </a:rPr>
              <a:t>on Oct 10th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147,889 </a:t>
            </a:r>
            <a:r>
              <a:rPr lang="en-US" sz="1600" dirty="0" smtClean="0">
                <a:solidFill>
                  <a:schemeClr val="accent2"/>
                </a:solidFill>
              </a:rPr>
              <a:t>on Oct 26th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b="1" baseline="0" dirty="0" smtClean="0">
                <a:solidFill>
                  <a:srgbClr val="FF0000"/>
                </a:solidFill>
              </a:rPr>
              <a:t>  </a:t>
            </a:r>
            <a:r>
              <a:rPr lang="en-US" b="1" baseline="0" dirty="0" smtClean="0">
                <a:solidFill>
                  <a:schemeClr val="tx1"/>
                </a:solidFill>
              </a:rPr>
              <a:t>66.87</a:t>
            </a:r>
            <a:r>
              <a:rPr lang="en-US" b="1" dirty="0" smtClean="0"/>
              <a:t>% @ 10/10/2020 16:00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Unit Trip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Loss of approximately 694 MW of generation @16:45.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1150 MW of RRS deployed.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="1" baseline="0" dirty="0" smtClean="0"/>
              <a:t>97.11</a:t>
            </a:r>
            <a:r>
              <a:rPr lang="en-US" b="1" dirty="0" smtClean="0"/>
              <a:t>% @ 10/22/2020 22:00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Expected gen dev remains negative for a third of the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-1910 @ 22:22 mostly due to thermal units.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Several large units deviating due to configuration changes.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Wind and solar are fairly steady.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during the period of negative expected gen. dev.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Manual SCED Rest:  </a:t>
            </a:r>
            <a:r>
              <a:rPr lang="en-US" b="0" baseline="0" dirty="0" smtClean="0"/>
              <a:t>A manual SCED reset at 22:17 due to frequency drag and </a:t>
            </a:r>
            <a:r>
              <a:rPr lang="en-US" b="0" baseline="0" dirty="0" err="1" smtClean="0"/>
              <a:t>reg</a:t>
            </a:r>
            <a:r>
              <a:rPr lang="en-US" b="0" baseline="0" dirty="0" smtClean="0"/>
              <a:t> up fully deployed.</a:t>
            </a:r>
            <a:endParaRPr lang="en-US" b="1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28600" indent="-228600">
              <a:buFont typeface="Arial" panose="020B0604020202020204" pitchFamily="34" charset="0"/>
              <a:buAutoNum type="arabicPeriod" startAt="3"/>
            </a:pPr>
            <a:r>
              <a:rPr lang="en-US" b="1" baseline="0" dirty="0" smtClean="0">
                <a:solidFill>
                  <a:schemeClr val="tx1"/>
                </a:solidFill>
              </a:rPr>
              <a:t>86.36</a:t>
            </a:r>
            <a:r>
              <a:rPr lang="en-US" b="1" dirty="0" smtClean="0"/>
              <a:t>% @ 10/29/2020 17:00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Unit Trip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Loss of approximately 130 MW of generation @17:17. </a:t>
            </a:r>
            <a:endParaRPr lang="en-US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Expected gen dev is negative for most of the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-1283 MW @ 17:25 mostly due to thermal units runback.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Solar consistently  ramps down throughout the hour from 3016 MW to 1572 MW.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Wind consistently  ramps down throughout the hour from 7538 MW to 6270 MW.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Manual SCED Rest:  </a:t>
            </a:r>
            <a:r>
              <a:rPr lang="en-US" b="0" baseline="0" dirty="0" smtClean="0"/>
              <a:t>Multiple manual SCED resets due to unit trip, runback and consistent wind/solar down ramps.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</a:t>
            </a:r>
            <a:r>
              <a:rPr lang="en-US" b="1" baseline="0" dirty="0" smtClean="0">
                <a:solidFill>
                  <a:srgbClr val="FF0000"/>
                </a:solidFill>
              </a:rPr>
              <a:t>  </a:t>
            </a:r>
            <a:r>
              <a:rPr lang="en-US" b="1" baseline="0" dirty="0" smtClean="0">
                <a:solidFill>
                  <a:schemeClr val="tx1"/>
                </a:solidFill>
              </a:rPr>
              <a:t>75.66</a:t>
            </a:r>
            <a:r>
              <a:rPr lang="en-US" b="1" dirty="0" smtClean="0"/>
              <a:t>% @ 10/30/2020 17:00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-1390 MW @ 17:52 mostly due to solar and thermal units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616MW Solar down-ramp within a 15 minute period at the end of the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over half of the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Manual SCED Rest:  </a:t>
            </a:r>
            <a:r>
              <a:rPr lang="en-US" b="0" baseline="0" dirty="0" smtClean="0"/>
              <a:t>A manual SCED reset at 17:50 due to solar down ramp and </a:t>
            </a:r>
            <a:r>
              <a:rPr lang="en-US" b="0" baseline="0" dirty="0" err="1" smtClean="0"/>
              <a:t>reg</a:t>
            </a:r>
            <a:r>
              <a:rPr lang="en-US" b="0" baseline="0" dirty="0" smtClean="0"/>
              <a:t> up fully deployed.</a:t>
            </a:r>
            <a:endParaRPr lang="en-US" b="1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</a:t>
            </a:r>
            <a:r>
              <a:rPr lang="en-US" b="1" baseline="0" dirty="0" smtClean="0">
                <a:solidFill>
                  <a:srgbClr val="FF0000"/>
                </a:solidFill>
              </a:rPr>
              <a:t>  </a:t>
            </a:r>
            <a:r>
              <a:rPr lang="en-US" b="1" baseline="0" dirty="0" smtClean="0">
                <a:solidFill>
                  <a:schemeClr val="tx1"/>
                </a:solidFill>
              </a:rPr>
              <a:t>98.72</a:t>
            </a:r>
            <a:r>
              <a:rPr lang="en-US" b="1" dirty="0" smtClean="0"/>
              <a:t>% @ 10/31/2020 15:00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-916 MW @ 15:29 mostly due to thermal and a few solar units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thermal unit running back to off from 580MW and all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deployed.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337 MW Solar down-ramp within a 10 minute period @ 15:26.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Manual SCED Rest:  </a:t>
            </a:r>
            <a:r>
              <a:rPr lang="en-US" b="0" baseline="0" dirty="0" smtClean="0"/>
              <a:t>A manual SCED reset at 15:27 due to a thermal unit runback and </a:t>
            </a:r>
            <a:r>
              <a:rPr lang="en-US" b="0" baseline="0" dirty="0" err="1" smtClean="0"/>
              <a:t>reg</a:t>
            </a:r>
            <a:r>
              <a:rPr lang="en-US" b="0" baseline="0" dirty="0" smtClean="0"/>
              <a:t> up fully deployed.</a:t>
            </a:r>
            <a:endParaRPr lang="en-US" b="1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16.07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22.6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October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November 17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09" y="838200"/>
            <a:ext cx="7286982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276105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278025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October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170.56%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171.95%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5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5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16.07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22.6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31,210,036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7,264,919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23.28%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682,932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2.19%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189,099 MW*s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242,576 MW*s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Oct 10th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147,889 MW*s on Oct 26th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40229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398485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790717"/>
            <a:ext cx="7287768" cy="5287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8839" y="5654454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Oct-20 CPS1 (%): 170.56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5 BAAL exceedances in Oct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97224"/>
            <a:ext cx="7285050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8683" y="797224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Oct-20 </a:t>
            </a:r>
            <a:r>
              <a:rPr lang="en-US" dirty="0"/>
              <a:t>CPS1 (%): </a:t>
            </a:r>
            <a:r>
              <a:rPr lang="en-US" dirty="0" smtClean="0"/>
              <a:t>170.56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6800" y="793679"/>
            <a:ext cx="7274846" cy="5285232"/>
            <a:chOff x="1066800" y="793679"/>
            <a:chExt cx="7274846" cy="5285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793679"/>
              <a:ext cx="7274846" cy="52852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10100" y="914400"/>
              <a:ext cx="3693319" cy="3077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12-Month Rolling Average: 171.95%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400447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57955</TotalTime>
  <Words>805</Words>
  <Application>Microsoft Office PowerPoint</Application>
  <PresentationFormat>On-screen Show (4:3)</PresentationFormat>
  <Paragraphs>179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October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875</cp:revision>
  <cp:lastPrinted>2016-01-21T20:53:15Z</cp:lastPrinted>
  <dcterms:created xsi:type="dcterms:W3CDTF">2016-01-21T15:20:31Z</dcterms:created>
  <dcterms:modified xsi:type="dcterms:W3CDTF">2020-11-20T18:08:14Z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