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42" autoAdjust="0"/>
  </p:normalViewPr>
  <p:slideViewPr>
    <p:cSldViewPr showGuides="1">
      <p:cViewPr>
        <p:scale>
          <a:sx n="75" d="100"/>
          <a:sy n="75" d="100"/>
        </p:scale>
        <p:origin x="732" y="17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Forecast – Actual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baseline="0" dirty="0" smtClean="0"/>
              <a:t> Error =&gt; Over forecasted load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= Forecast – Actual</a:t>
            </a:r>
          </a:p>
          <a:p>
            <a:endParaRPr lang="en-US" dirty="0" smtClean="0"/>
          </a:p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10/23/2020 14:45 -&gt; 295.5 MW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Max Negative Forecast Error:</a:t>
            </a:r>
          </a:p>
          <a:p>
            <a:r>
              <a:rPr lang="en-US" baseline="0" dirty="0" smtClean="0"/>
              <a:t>10/22/2020 07:30 -&gt; -402.7 MW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– K4 Changed from 0.3 to 0.2 and K5 Changed from 0.4 to 0.5</a:t>
            </a:r>
          </a:p>
          <a:p>
            <a:r>
              <a:rPr lang="en-US" baseline="0" dirty="0" smtClean="0"/>
              <a:t>12/4/18 – 10:05 AM – K6 Changed from 0 to 0.5</a:t>
            </a:r>
          </a:p>
          <a:p>
            <a:r>
              <a:rPr lang="en-US" baseline="0" dirty="0" smtClean="0"/>
              <a:t>2/12/19 – 2:15 PM – K6 changed from 0.5 to 1.0</a:t>
            </a:r>
          </a:p>
          <a:p>
            <a:r>
              <a:rPr lang="en-US" baseline="0" dirty="0" smtClean="0"/>
              <a:t>3/12/19 – 2:10 PM – PWRR Threshold from 10 to 15 MW/min</a:t>
            </a:r>
          </a:p>
          <a:p>
            <a:r>
              <a:rPr lang="en-US" baseline="0" dirty="0" smtClean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Oct</a:t>
            </a:r>
            <a:r>
              <a:rPr lang="en-US" dirty="0" smtClean="0"/>
              <a:t> </a:t>
            </a:r>
            <a:r>
              <a:rPr lang="en-US" dirty="0" smtClean="0"/>
              <a:t>2020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November 17th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98" y="1143000"/>
            <a:ext cx="6282404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1" y="9144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81" y="9906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81" y="9906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78" y="914400"/>
            <a:ext cx="5563443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99" y="2514600"/>
            <a:ext cx="6787801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2018, 2019, </a:t>
            </a:r>
            <a:r>
              <a:rPr lang="en-US" sz="2000" dirty="0"/>
              <a:t>and </a:t>
            </a:r>
            <a:r>
              <a:rPr lang="en-US" sz="2000" dirty="0" smtClean="0"/>
              <a:t>2020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0" y="914400"/>
            <a:ext cx="8675360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540" y="1600200"/>
            <a:ext cx="2877120" cy="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0" y="990600"/>
            <a:ext cx="8675360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5000"/>
            <a:ext cx="2877120" cy="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41" y="1230281"/>
            <a:ext cx="8594317" cy="483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339" y="1752600"/>
            <a:ext cx="2585520" cy="8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0" y="1066800"/>
            <a:ext cx="8502399" cy="483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981200"/>
            <a:ext cx="2585520" cy="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88" y="990600"/>
            <a:ext cx="838882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5" y="914400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1" y="945980"/>
            <a:ext cx="8644877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699232" y="5767039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60296" y="5762319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09" y="990600"/>
            <a:ext cx="863878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823912"/>
            <a:ext cx="7048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9" y="990600"/>
            <a:ext cx="849856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1" y="990600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47" y="914400"/>
            <a:ext cx="8596105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" y="1219200"/>
            <a:ext cx="8476488" cy="46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0" y="914400"/>
            <a:ext cx="8657070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465" y="1676400"/>
            <a:ext cx="3790800" cy="6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23" y="1554711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4" y="1600200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9" y="1143000"/>
            <a:ext cx="7479521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56" y="1143000"/>
            <a:ext cx="7466287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20" y="2514600"/>
            <a:ext cx="5947559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0" y="990600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58774</TotalTime>
  <Words>728</Words>
  <Application>Microsoft Office PowerPoint</Application>
  <PresentationFormat>On-screen Show (4:3)</PresentationFormat>
  <Paragraphs>133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591</cp:revision>
  <cp:lastPrinted>2016-01-21T20:53:15Z</cp:lastPrinted>
  <dcterms:created xsi:type="dcterms:W3CDTF">2016-01-21T15:20:31Z</dcterms:created>
  <dcterms:modified xsi:type="dcterms:W3CDTF">2020-11-16T22:29:22Z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