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330" r:id="rId8"/>
    <p:sldId id="338" r:id="rId9"/>
    <p:sldId id="337" r:id="rId10"/>
    <p:sldId id="339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2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135" d="100"/>
          <a:sy n="135" d="100"/>
        </p:scale>
        <p:origin x="680" y="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422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  <a:cs typeface="Times New Roman" panose="02020603050405020304" pitchFamily="18" charset="0"/>
              </a:rPr>
              <a:t>Review </a:t>
            </a:r>
            <a:r>
              <a:rPr lang="en-US" b="1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Forward Adjustment </a:t>
            </a:r>
            <a:r>
              <a:rPr lang="en-US" b="1" dirty="0">
                <a:solidFill>
                  <a:srgbClr val="5B6770"/>
                </a:solidFill>
                <a:cs typeface="Times New Roman" panose="02020603050405020304" pitchFamily="18" charset="0"/>
              </a:rPr>
              <a:t>Factors </a:t>
            </a:r>
            <a:r>
              <a:rPr lang="en-US" b="1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– Summer 2020</a:t>
            </a:r>
          </a:p>
          <a:p>
            <a:endParaRPr lang="en-US" dirty="0" smtClean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endParaRPr lang="en-US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Spoorthy Papudesi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 smtClean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endParaRPr lang="en-US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Credit </a:t>
            </a:r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November 17, 2020</a:t>
            </a:r>
            <a:endParaRPr lang="en-US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Forward Adjustment Factor Scenarios	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5181600"/>
          </a:xfrm>
        </p:spPr>
        <p:txBody>
          <a:bodyPr/>
          <a:lstStyle/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343915"/>
              </p:ext>
            </p:extLst>
          </p:nvPr>
        </p:nvGraphicFramePr>
        <p:xfrm>
          <a:off x="1524000" y="1397000"/>
          <a:ext cx="6096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Scenario 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Week1 Weight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Week2 Weight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Week3 Weight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4-Current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 smtClean="0">
                <a:cs typeface="Times New Roman" panose="02020603050405020304" pitchFamily="18" charset="0"/>
              </a:rPr>
              <a:t>Real-Time Forward Adjustment Factor (RFAF)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143000"/>
            <a:ext cx="7419475" cy="3517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Day-Ahead </a:t>
            </a:r>
            <a:r>
              <a:rPr lang="en-US" sz="1800" dirty="0">
                <a:cs typeface="Times New Roman" panose="02020603050405020304" pitchFamily="18" charset="0"/>
              </a:rPr>
              <a:t>Forward Adjustment Factor </a:t>
            </a:r>
            <a:r>
              <a:rPr lang="en-US" sz="1800" dirty="0" smtClean="0">
                <a:cs typeface="Times New Roman" panose="02020603050405020304" pitchFamily="18" charset="0"/>
              </a:rPr>
              <a:t>(DFAF</a:t>
            </a:r>
            <a:r>
              <a:rPr lang="en-US" sz="1800" dirty="0">
                <a:cs typeface="Times New Roman" panose="02020603050405020304" pitchFamily="18" charset="0"/>
              </a:rPr>
              <a:t>)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143000"/>
            <a:ext cx="7517019" cy="3139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Total Potential Exposure (TPE) under different scenarios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368614"/>
            <a:ext cx="7086600" cy="2898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40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85819</TotalTime>
  <Words>78</Words>
  <Application>Microsoft Office PowerPoint</Application>
  <PresentationFormat>On-screen Show (4:3)</PresentationFormat>
  <Paragraphs>45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Forward Adjustment Factor Scenarios </vt:lpstr>
      <vt:lpstr>Real-Time Forward Adjustment Factor (RFAF)</vt:lpstr>
      <vt:lpstr>Day-Ahead Forward Adjustment Factor (DFAF)</vt:lpstr>
      <vt:lpstr>Total Potential Exposure (TPE) under different scenarios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540</cp:revision>
  <cp:lastPrinted>2019-06-18T19:02:16Z</cp:lastPrinted>
  <dcterms:created xsi:type="dcterms:W3CDTF">2016-01-21T15:20:31Z</dcterms:created>
  <dcterms:modified xsi:type="dcterms:W3CDTF">2020-11-16T20:45:26Z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