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7" r:id="rId9"/>
    <p:sldId id="28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7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1020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12 </a:t>
            </a:r>
            <a:r>
              <a:rPr lang="en-US" sz="2000" dirty="0">
                <a:solidFill>
                  <a:prstClr val="black"/>
                </a:solidFill>
              </a:rPr>
              <a:t>New CRs </a:t>
            </a:r>
            <a:r>
              <a:rPr lang="en-US" sz="2000" dirty="0" smtClean="0">
                <a:solidFill>
                  <a:prstClr val="black"/>
                </a:solidFill>
              </a:rPr>
              <a:t>successfully completed testing </a:t>
            </a:r>
            <a:r>
              <a:rPr lang="en-US" sz="2000" dirty="0">
                <a:solidFill>
                  <a:prstClr val="black"/>
                </a:solidFill>
              </a:rPr>
              <a:t>including </a:t>
            </a:r>
            <a:r>
              <a:rPr lang="en-US" sz="2000" dirty="0" smtClean="0">
                <a:solidFill>
                  <a:prstClr val="black"/>
                </a:solidFill>
              </a:rPr>
              <a:t>5 </a:t>
            </a:r>
            <a:r>
              <a:rPr lang="en-US" sz="2000" dirty="0">
                <a:solidFill>
                  <a:prstClr val="black"/>
                </a:solidFill>
              </a:rPr>
              <a:t>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5 </a:t>
            </a:r>
            <a:r>
              <a:rPr lang="en-US" sz="2000" dirty="0">
                <a:solidFill>
                  <a:prstClr val="black"/>
                </a:solidFill>
              </a:rPr>
              <a:t>existing CRs </a:t>
            </a:r>
            <a:r>
              <a:rPr lang="en-US" sz="2000" dirty="0" smtClean="0">
                <a:solidFill>
                  <a:prstClr val="black"/>
                </a:solidFill>
              </a:rPr>
              <a:t>successfully completed testing </a:t>
            </a:r>
            <a:r>
              <a:rPr lang="en-US" sz="2000" dirty="0">
                <a:solidFill>
                  <a:prstClr val="black"/>
                </a:solidFill>
              </a:rPr>
              <a:t>for Service Provider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11/17/20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</a:t>
            </a:r>
            <a:r>
              <a:rPr lang="en-US" dirty="0" smtClean="0"/>
              <a:t>21 </a:t>
            </a:r>
            <a:r>
              <a:rPr lang="en-US" dirty="0" smtClean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02</a:t>
            </a:r>
            <a:r>
              <a:rPr lang="en-US" sz="2000" dirty="0" smtClean="0"/>
              <a:t>21 </a:t>
            </a:r>
            <a:r>
              <a:rPr lang="en-US" sz="2000" dirty="0"/>
              <a:t>Application deadline </a:t>
            </a:r>
            <a:r>
              <a:rPr lang="en-US" sz="2000" dirty="0"/>
              <a:t>i</a:t>
            </a:r>
            <a:r>
              <a:rPr lang="en-US" sz="2000" dirty="0" smtClean="0"/>
              <a:t>s 01/06/21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/>
              <a:t>0221 signup </a:t>
            </a:r>
            <a:r>
              <a:rPr lang="en-US" sz="2000" dirty="0"/>
              <a:t>deadline </a:t>
            </a:r>
            <a:r>
              <a:rPr lang="en-US" sz="2000" dirty="0"/>
              <a:t>i</a:t>
            </a:r>
            <a:r>
              <a:rPr lang="en-US" sz="2000" dirty="0" smtClean="0"/>
              <a:t>s 02/27/21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02/02/21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02</a:t>
            </a:r>
            <a:r>
              <a:rPr lang="en-US" sz="2000" dirty="0" smtClean="0">
                <a:solidFill>
                  <a:prstClr val="black"/>
                </a:solidFill>
              </a:rPr>
              <a:t>/22/21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0221 </a:t>
            </a:r>
            <a:r>
              <a:rPr lang="en-US" sz="2000" dirty="0" smtClean="0">
                <a:solidFill>
                  <a:prstClr val="black"/>
                </a:solidFill>
              </a:rPr>
              <a:t>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03</a:t>
            </a:r>
            <a:r>
              <a:rPr lang="en-US" sz="2000" dirty="0" smtClean="0">
                <a:solidFill>
                  <a:prstClr val="black"/>
                </a:solidFill>
              </a:rPr>
              <a:t>/05/21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</a:t>
            </a:r>
            <a:r>
              <a:rPr lang="en-US" sz="2000" dirty="0" smtClean="0">
                <a:solidFill>
                  <a:prstClr val="black"/>
                </a:solidFill>
              </a:rPr>
              <a:t>03</a:t>
            </a:r>
            <a:r>
              <a:rPr lang="en-US" sz="2000" dirty="0" smtClean="0">
                <a:solidFill>
                  <a:prstClr val="black"/>
                </a:solidFill>
              </a:rPr>
              <a:t>/12/21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11/17/20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6860</TotalTime>
  <Words>78</Words>
  <Application>Microsoft Office PowerPoint</Application>
  <PresentationFormat>On-screen Show 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1020 Details</vt:lpstr>
      <vt:lpstr>Flight 0221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178</cp:revision>
  <cp:lastPrinted>2016-01-21T20:53:15Z</cp:lastPrinted>
  <dcterms:created xsi:type="dcterms:W3CDTF">2016-01-21T15:20:31Z</dcterms:created>
  <dcterms:modified xsi:type="dcterms:W3CDTF">2020-11-17T13:40:34Z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