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13" r:id="rId8"/>
    <p:sldId id="315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84" d="100"/>
          <a:sy n="84" d="100"/>
        </p:scale>
        <p:origin x="1926" y="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516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338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November 2020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18, 2020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NOGRR211 - 	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RTC Nodal Operating Guides 2 and 9 – System Operations and Control Requirements and Monitoring Programs – URGENT</a:t>
            </a:r>
          </a:p>
          <a:p>
            <a:pPr>
              <a:buClr>
                <a:srgbClr val="DD8047"/>
              </a:buClr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NOGRR220 - </a:t>
            </a:r>
            <a:r>
              <a:rPr lang="en-US" sz="1800" dirty="0" err="1">
                <a:latin typeface="Times New Roman" panose="02020603050405020304" pitchFamily="18" charset="0"/>
              </a:rPr>
              <a:t>Greybox</a:t>
            </a:r>
            <a:r>
              <a:rPr lang="en-US" sz="1800" dirty="0">
                <a:latin typeface="Times New Roman" panose="02020603050405020304" pitchFamily="18" charset="0"/>
              </a:rPr>
              <a:t> Baseline Updates re NOGRR212</a:t>
            </a:r>
          </a:p>
          <a:p>
            <a:pPr>
              <a:buClr>
                <a:srgbClr val="DD8047"/>
              </a:buClr>
            </a:pPr>
            <a:endParaRPr lang="en-US" sz="1800" dirty="0">
              <a:latin typeface="Times New Roman" panose="02020603050405020304" pitchFamily="18" charset="0"/>
            </a:endParaRPr>
          </a:p>
          <a:p>
            <a:pPr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PGRR081 -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 to NPRR1026, BESTF-7 Self-Limiting Facilities</a:t>
            </a:r>
          </a:p>
          <a:p>
            <a:pPr>
              <a:buClr>
                <a:srgbClr val="DD8047"/>
              </a:buClr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PGRR082 -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Revise Section 5 and Establish Small Generation Interconnection Process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DD8047"/>
              </a:buClr>
              <a:buNone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18,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2021 Ancillary Services Methodology</a:t>
            </a:r>
          </a:p>
          <a:p>
            <a:pPr>
              <a:buClr>
                <a:srgbClr val="DD8047"/>
              </a:buClr>
            </a:pPr>
            <a:endParaRPr lang="en-US" sz="3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sz="3200" dirty="0">
                <a:latin typeface="Times New Roman" panose="02020603050405020304" pitchFamily="18" charset="0"/>
                <a:cs typeface="Arial" panose="020B0604020202020204" pitchFamily="34" charset="0"/>
              </a:rPr>
              <a:t>Downstream Production Change Review</a:t>
            </a:r>
          </a:p>
          <a:p>
            <a:pPr>
              <a:buClr>
                <a:srgbClr val="DD8047"/>
              </a:buClr>
            </a:pPr>
            <a:endParaRPr lang="en-US" sz="3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sz="3200" dirty="0">
                <a:latin typeface="Times New Roman" panose="02020603050405020304" pitchFamily="18" charset="0"/>
                <a:cs typeface="Arial" panose="020B0604020202020204" pitchFamily="34" charset="0"/>
              </a:rPr>
              <a:t>OBDRR025 - </a:t>
            </a:r>
            <a:r>
              <a:rPr lang="en-US" sz="1800" dirty="0">
                <a:latin typeface="Times New Roman" panose="02020603050405020304" pitchFamily="18" charset="0"/>
              </a:rPr>
              <a:t>Clarification for the RRS Limit on Individual Non-Thermal Generation Resources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18,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93159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Additional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Southern Cross Directive #3 Ramp Rate Restrictions Whitepaper 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Times New Roman" panose="02020603050405020304" pitchFamily="18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Times New Roman" panose="02020603050405020304" pitchFamily="18" charset="0"/>
              </a:rPr>
              <a:t>Summer Assessment Open Action Items	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1800" dirty="0">
                <a:latin typeface="Times New Roman" panose="02020603050405020304" pitchFamily="18" charset="0"/>
              </a:rPr>
              <a:t>Switchable Generation Resources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1800" dirty="0">
                <a:latin typeface="Times New Roman" panose="02020603050405020304" pitchFamily="18" charset="0"/>
              </a:rPr>
              <a:t>Emergency Response Service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18,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18459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Next Regularly Scheduled Meeting – December 3rd</a:t>
            </a: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18,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27470</TotalTime>
  <Words>157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Discussion Items</vt:lpstr>
      <vt:lpstr>Additional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KB</cp:lastModifiedBy>
  <cp:revision>1041</cp:revision>
  <cp:lastPrinted>2017-05-22T18:26:12Z</cp:lastPrinted>
  <dcterms:created xsi:type="dcterms:W3CDTF">2010-04-12T23:12:02Z</dcterms:created>
  <dcterms:modified xsi:type="dcterms:W3CDTF">2020-11-11T20:42:01Z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