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4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1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0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4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1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48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10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27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19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BB092-BEC0-443E-B384-E2FC1A0CE46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F04E9-4238-496A-93E0-FE45F497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6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126088"/>
              </p:ext>
            </p:extLst>
          </p:nvPr>
        </p:nvGraphicFramePr>
        <p:xfrm>
          <a:off x="2032000" y="719666"/>
          <a:ext cx="5418666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Date </a:t>
                      </a:r>
                      <a:r>
                        <a:rPr lang="en-US" dirty="0" smtClean="0"/>
                        <a:t>2021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January </a:t>
                      </a:r>
                      <a:r>
                        <a:rPr lang="en-US" sz="1200" dirty="0" smtClean="0"/>
                        <a:t>20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Wednesday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February </a:t>
                      </a:r>
                      <a:r>
                        <a:rPr lang="en-US" sz="1200" dirty="0" smtClean="0"/>
                        <a:t>17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Wednesday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March </a:t>
                      </a:r>
                      <a:r>
                        <a:rPr lang="en-US" sz="1200" dirty="0" smtClean="0"/>
                        <a:t>25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Thursday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April </a:t>
                      </a:r>
                      <a:r>
                        <a:rPr lang="en-US" sz="1200" dirty="0" smtClean="0"/>
                        <a:t>21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Wednesday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May </a:t>
                      </a:r>
                      <a:r>
                        <a:rPr lang="en-US" sz="1200" baseline="0" dirty="0" smtClean="0"/>
                        <a:t> 19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Wednesday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June  </a:t>
                      </a:r>
                      <a:r>
                        <a:rPr lang="en-US" sz="1200" dirty="0" smtClean="0"/>
                        <a:t>16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Wednesday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July  </a:t>
                      </a:r>
                      <a:r>
                        <a:rPr lang="en-US" sz="1200" dirty="0" smtClean="0"/>
                        <a:t>21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Wednesday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August  </a:t>
                      </a:r>
                      <a:r>
                        <a:rPr lang="en-US" sz="1200" dirty="0" smtClean="0"/>
                        <a:t>18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Wednesday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September </a:t>
                      </a:r>
                      <a:r>
                        <a:rPr lang="en-US" sz="1200" dirty="0" smtClean="0"/>
                        <a:t>21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Tuesday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October </a:t>
                      </a:r>
                      <a:r>
                        <a:rPr lang="en-US" sz="1200" dirty="0" smtClean="0"/>
                        <a:t>20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Wednesday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November </a:t>
                      </a:r>
                      <a:r>
                        <a:rPr lang="en-US" sz="1200" dirty="0" smtClean="0"/>
                        <a:t>11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Thursday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December  </a:t>
                      </a:r>
                      <a:r>
                        <a:rPr lang="en-US" sz="1200" dirty="0" smtClean="0"/>
                        <a:t>08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Wednesday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25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39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Spells, Vanessa</dc:creator>
  <cp:lastModifiedBy>Spells, Vanessa</cp:lastModifiedBy>
  <cp:revision>7</cp:revision>
  <dcterms:created xsi:type="dcterms:W3CDTF">2019-10-02T22:27:25Z</dcterms:created>
  <dcterms:modified xsi:type="dcterms:W3CDTF">2020-11-11T19:41:24Z</dcterms:modified>
</cp:coreProperties>
</file>