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7" r:id="rId8"/>
    <p:sldId id="286" r:id="rId9"/>
    <p:sldId id="372" r:id="rId10"/>
    <p:sldId id="373" r:id="rId11"/>
    <p:sldId id="375" r:id="rId12"/>
    <p:sldId id="376" r:id="rId13"/>
    <p:sldId id="371" r:id="rId14"/>
    <p:sldId id="374" r:id="rId15"/>
    <p:sldId id="377" r:id="rId16"/>
    <p:sldId id="378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72"/>
            <p14:sldId id="373"/>
            <p14:sldId id="375"/>
            <p14:sldId id="376"/>
            <p14:sldId id="371"/>
            <p14:sldId id="374"/>
            <p14:sldId id="377"/>
            <p14:sldId id="3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02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08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648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39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83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7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80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2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October 2020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Oct.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457755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07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Oct.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435351"/>
              </p:ext>
            </p:extLst>
          </p:nvPr>
        </p:nvGraphicFramePr>
        <p:xfrm>
          <a:off x="511212" y="833251"/>
          <a:ext cx="7794588" cy="144286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03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October 2020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378734"/>
              </p:ext>
            </p:extLst>
          </p:nvPr>
        </p:nvGraphicFramePr>
        <p:xfrm>
          <a:off x="533400" y="1066800"/>
          <a:ext cx="8153399" cy="10579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October 2020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80917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82.61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88.26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106,993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44,437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43,466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421.23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555.46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804.93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Oct.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324816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04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Oct.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288470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5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Oct.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507408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9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Oct.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59752"/>
              </p:ext>
            </p:extLst>
          </p:nvPr>
        </p:nvGraphicFramePr>
        <p:xfrm>
          <a:off x="511212" y="833251"/>
          <a:ext cx="7794588" cy="115902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9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Oct.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854767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9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Oct. </a:t>
            </a:r>
            <a:r>
              <a:rPr lang="en-US" dirty="0" smtClean="0"/>
              <a:t>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846898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6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4559</TotalTime>
  <Words>1024</Words>
  <Application>Microsoft Office PowerPoint</Application>
  <PresentationFormat>On-screen Show (4:3)</PresentationFormat>
  <Paragraphs>673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October 2020 </vt:lpstr>
      <vt:lpstr>IRR Summary – October 2020</vt:lpstr>
      <vt:lpstr>IRR ≥ 95%, ≥ 100 Scored Intervals – Oct. 2020</vt:lpstr>
      <vt:lpstr>IRR ≥ 95%, ≥ 100 Scored Intervals – Oct. 2020</vt:lpstr>
      <vt:lpstr>IRR ≥ 95%, ≥ 100 Scored Intervals – Oct. 2020</vt:lpstr>
      <vt:lpstr>IRR ≥ 95%, ≥ 100 Scored Intervals – Oct. 2020</vt:lpstr>
      <vt:lpstr>IRR &lt; 95%, ≥ 100 Scored Intervals – Oct. 2020</vt:lpstr>
      <vt:lpstr>IRR &lt; 95%, ≥ 100 Scored Intervals – Oct. 2020</vt:lpstr>
      <vt:lpstr>IRR &lt; 95%, ≥ 100 Scored Intervals – Oct. 2020</vt:lpstr>
      <vt:lpstr>IRR &lt; 95%, ≥ 100 Scored Intervals – Oct.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274</cp:revision>
  <cp:lastPrinted>2016-01-21T20:53:15Z</cp:lastPrinted>
  <dcterms:created xsi:type="dcterms:W3CDTF">2016-01-21T15:20:31Z</dcterms:created>
  <dcterms:modified xsi:type="dcterms:W3CDTF">2020-11-03T15:19:38Z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