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32" d="100"/>
          <a:sy n="132" d="100"/>
        </p:scale>
        <p:origin x="1728" y="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45171-10BC-483F-ABB3-59CA4C9C0926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9C28D6-927C-4B87-9EE5-92F6BBF55B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855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389713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16531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6CDC3-7C60-4566-AE65-DD088C36938D}" type="datetimeFigureOut">
              <a:rPr lang="en-US" smtClean="0"/>
              <a:t>11/10/2020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533400"/>
          </a:xfrm>
        </p:spPr>
        <p:txBody>
          <a:bodyPr>
            <a:noAutofit/>
          </a:bodyPr>
          <a:lstStyle/>
          <a:p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Revision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Requests that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emain Tabled</a:t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No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ction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required by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11/11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/20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PRS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914400"/>
            <a:ext cx="8305800" cy="5562600"/>
          </a:xfrm>
          <a:noFill/>
        </p:spPr>
        <p:txBody>
          <a:bodyPr>
            <a:noAutofit/>
          </a:bodyPr>
          <a:lstStyle/>
          <a:p>
            <a:pPr algn="l"/>
            <a:endParaRPr lang="en-US" sz="1600" b="1" dirty="0" smtClean="0">
              <a:solidFill>
                <a:schemeClr val="tx1"/>
              </a:solidFill>
            </a:endParaRPr>
          </a:p>
          <a:p>
            <a:pPr algn="l"/>
            <a:r>
              <a:rPr lang="en-US" sz="1600" b="1" smtClean="0">
                <a:solidFill>
                  <a:schemeClr val="tx1"/>
                </a:solidFill>
              </a:rPr>
              <a:t>NPRR956</a:t>
            </a:r>
            <a:r>
              <a:rPr lang="en-US" sz="1600" dirty="0">
                <a:solidFill>
                  <a:schemeClr val="tx1"/>
                </a:solidFill>
              </a:rPr>
              <a:t>, Designation of Providers of Transmission Additions (PRS)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NPRR979</a:t>
            </a:r>
            <a:r>
              <a:rPr lang="en-US" sz="1600" dirty="0">
                <a:solidFill>
                  <a:schemeClr val="tx1"/>
                </a:solidFill>
              </a:rPr>
              <a:t>, Incorporate State Estimator Standards and Telemetry Standards into Protocols (ROS)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NPRR981</a:t>
            </a:r>
            <a:r>
              <a:rPr lang="en-US" sz="1600" dirty="0">
                <a:solidFill>
                  <a:schemeClr val="tx1"/>
                </a:solidFill>
              </a:rPr>
              <a:t>, Day-Ahead Market Price Correction Process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NPRR1005,</a:t>
            </a:r>
            <a:r>
              <a:rPr lang="en-US" sz="1600" dirty="0">
                <a:solidFill>
                  <a:schemeClr val="tx1"/>
                </a:solidFill>
              </a:rPr>
              <a:t> Clarify Definition of Point of Interconnection (POI) and Add Definition Point of Interconnection Bus (POIB) (PRS)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NPRR1017</a:t>
            </a:r>
            <a:r>
              <a:rPr lang="en-US" sz="1600" dirty="0">
                <a:solidFill>
                  <a:schemeClr val="tx1"/>
                </a:solidFill>
              </a:rPr>
              <a:t>, Management of Congestion Revenue Rights (CRRs) and Resource Node Removals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NPRR1023</a:t>
            </a:r>
            <a:r>
              <a:rPr lang="en-US" sz="1600" dirty="0">
                <a:solidFill>
                  <a:schemeClr val="tx1"/>
                </a:solidFill>
              </a:rPr>
              <a:t>, Change to CRR Repossession Process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NPRR1024</a:t>
            </a:r>
            <a:r>
              <a:rPr lang="en-US" sz="1600" dirty="0">
                <a:solidFill>
                  <a:schemeClr val="tx1"/>
                </a:solidFill>
              </a:rPr>
              <a:t>, Determination of Significance with Respect to Price Correction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NPRR1040</a:t>
            </a:r>
            <a:r>
              <a:rPr lang="en-US" sz="1600" dirty="0">
                <a:solidFill>
                  <a:schemeClr val="tx1"/>
                </a:solidFill>
              </a:rPr>
              <a:t>, Compliance Metrics for Ancillary Service Supply Responsibility (ROS and 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NPRR1044</a:t>
            </a:r>
            <a:r>
              <a:rPr lang="en-US" sz="1600" dirty="0">
                <a:solidFill>
                  <a:schemeClr val="tx1"/>
                </a:solidFill>
              </a:rPr>
              <a:t>, Enhancement of SSR Mitigation Requirement (ROS)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NPRR1045</a:t>
            </a:r>
            <a:r>
              <a:rPr lang="en-US" sz="1600" dirty="0">
                <a:solidFill>
                  <a:schemeClr val="tx1"/>
                </a:solidFill>
              </a:rPr>
              <a:t>, Transmission Operator Definition and Designation (ROS)</a:t>
            </a:r>
          </a:p>
          <a:p>
            <a:pPr algn="l"/>
            <a:endParaRPr lang="en-US" sz="1100" b="1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533400"/>
          </a:xfrm>
        </p:spPr>
        <p:txBody>
          <a:bodyPr>
            <a:noAutofit/>
          </a:bodyPr>
          <a:lstStyle/>
          <a:p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Revision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Requests that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emain Tabled</a:t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No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ction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required by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8/13/20 PRS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914400"/>
            <a:ext cx="8305800" cy="5562600"/>
          </a:xfrm>
          <a:noFill/>
        </p:spPr>
        <p:txBody>
          <a:bodyPr>
            <a:noAutofit/>
          </a:bodyPr>
          <a:lstStyle/>
          <a:p>
            <a:pPr algn="l"/>
            <a:r>
              <a:rPr lang="en-US" sz="1600" b="1" dirty="0" smtClean="0">
                <a:solidFill>
                  <a:schemeClr val="tx1"/>
                </a:solidFill>
              </a:rPr>
              <a:t>NPRR1014</a:t>
            </a:r>
            <a:r>
              <a:rPr lang="en-US" sz="1600" dirty="0">
                <a:solidFill>
                  <a:schemeClr val="tx1"/>
                </a:solidFill>
              </a:rPr>
              <a:t>, BESTF-4 Energy Storage Resource Single Model (BESTF)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NPRR1017</a:t>
            </a:r>
            <a:r>
              <a:rPr lang="en-US" sz="1600" dirty="0">
                <a:solidFill>
                  <a:schemeClr val="tx1"/>
                </a:solidFill>
              </a:rPr>
              <a:t>, Management of Congestion Revenue Rights (CRRs) and Resource Node Removals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NPRR1023</a:t>
            </a:r>
            <a:r>
              <a:rPr lang="en-US" sz="1600" dirty="0">
                <a:solidFill>
                  <a:schemeClr val="tx1"/>
                </a:solidFill>
              </a:rPr>
              <a:t>, Change to CRR Repossession Process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NPRR1024</a:t>
            </a:r>
            <a:r>
              <a:rPr lang="en-US" sz="1600" dirty="0">
                <a:solidFill>
                  <a:schemeClr val="tx1"/>
                </a:solidFill>
              </a:rPr>
              <a:t>, Determination of Significance with Respect to Price Correction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NPRR1026</a:t>
            </a:r>
            <a:r>
              <a:rPr lang="en-US" sz="1600" dirty="0">
                <a:solidFill>
                  <a:schemeClr val="tx1"/>
                </a:solidFill>
              </a:rPr>
              <a:t>, BESTF-7 Self-Limiting Facilities and Self-Limiting Resources (BESTF)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NPRR1028</a:t>
            </a:r>
            <a:r>
              <a:rPr lang="en-US" sz="1600" dirty="0">
                <a:solidFill>
                  <a:schemeClr val="tx1"/>
                </a:solidFill>
              </a:rPr>
              <a:t>, RUC Process Alignment with Resource Limits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NPRR1029</a:t>
            </a:r>
            <a:r>
              <a:rPr lang="en-US" sz="1600" dirty="0">
                <a:solidFill>
                  <a:schemeClr val="tx1"/>
                </a:solidFill>
              </a:rPr>
              <a:t>, BESTF-6 DC-Coupled Resources (BESTF)</a:t>
            </a:r>
          </a:p>
          <a:p>
            <a:pPr algn="l"/>
            <a:endParaRPr lang="en-US" sz="1600" b="1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1115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342</TotalTime>
  <Words>216</Words>
  <Application>Microsoft Office PowerPoint</Application>
  <PresentationFormat>On-screen Show (4:3)</PresentationFormat>
  <Paragraphs>22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 Revision Requests that may remain Tabled No action required by 11/11/20 PRS </vt:lpstr>
      <vt:lpstr> Revision Requests that may remain Tabled No action required by 8/13/20 PRS </vt:lpstr>
    </vt:vector>
  </TitlesOfParts>
  <Company>ERCOT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6/21/12 PRS</dc:title>
  <dc:creator>ERCOT 062012</dc:creator>
  <cp:lastModifiedBy>Clifton, Suzy</cp:lastModifiedBy>
  <cp:revision>139</cp:revision>
  <dcterms:created xsi:type="dcterms:W3CDTF">2012-06-21T12:05:52Z</dcterms:created>
  <dcterms:modified xsi:type="dcterms:W3CDTF">2020-11-10T17:48:00Z</dcterms:modified>
</cp:coreProperties>
</file>

<file path=docProps/thumbnail.jpeg>
</file>