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11/11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/20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smtClean="0">
                <a:solidFill>
                  <a:schemeClr val="tx1"/>
                </a:solidFill>
              </a:rPr>
              <a:t>NPRR956</a:t>
            </a:r>
            <a:r>
              <a:rPr lang="en-US" sz="16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NPRR979</a:t>
            </a:r>
            <a:r>
              <a:rPr lang="en-US" sz="1600" dirty="0">
                <a:solidFill>
                  <a:schemeClr val="tx1"/>
                </a:solidFill>
              </a:rPr>
              <a:t>, Incorporate State Estimator Standards and Telemetry Standards into Protocols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NPRR981</a:t>
            </a:r>
            <a:r>
              <a:rPr lang="en-US" sz="16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NPRR1005,</a:t>
            </a:r>
            <a:r>
              <a:rPr lang="en-US" sz="1600" dirty="0">
                <a:solidFill>
                  <a:schemeClr val="tx1"/>
                </a:solidFill>
              </a:rPr>
              <a:t> Clarify Definition of Point of Interconnection (POI) and Add Definition Point of Interconnection Bus (POIB)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NPRR1040</a:t>
            </a:r>
            <a:r>
              <a:rPr lang="en-US" sz="1600" dirty="0">
                <a:solidFill>
                  <a:schemeClr val="tx1"/>
                </a:solidFill>
              </a:rPr>
              <a:t>, Compliance Metrics for Ancillary Service Supply Responsibility (ROS and 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NPRR1044</a:t>
            </a:r>
            <a:r>
              <a:rPr lang="en-US" sz="1600" dirty="0">
                <a:solidFill>
                  <a:schemeClr val="tx1"/>
                </a:solidFill>
              </a:rPr>
              <a:t>, Enhancement of SSR Mitigation Requirement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NPRR1045</a:t>
            </a:r>
            <a:r>
              <a:rPr lang="en-US" sz="1600" dirty="0">
                <a:solidFill>
                  <a:schemeClr val="tx1"/>
                </a:solidFill>
              </a:rPr>
              <a:t>, Transmission Operator Definition and Designation (ROS)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216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11/11/20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139</cp:revision>
  <dcterms:created xsi:type="dcterms:W3CDTF">2012-06-21T12:05:52Z</dcterms:created>
  <dcterms:modified xsi:type="dcterms:W3CDTF">2020-11-10T17:48:00Z</dcterms:modified>
</cp:coreProperties>
</file>