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9" r:id="rId7"/>
    <p:sldId id="268" r:id="rId8"/>
    <p:sldId id="271" r:id="rId9"/>
    <p:sldId id="270" r:id="rId10"/>
    <p:sldId id="276" r:id="rId11"/>
    <p:sldId id="277" r:id="rId12"/>
    <p:sldId id="27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NMMS Defects Update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MAGE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Network Modeling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10/20/2020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Go-Live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MAGE update has gone live, it will be possible for users to update to the new version</a:t>
            </a:r>
          </a:p>
          <a:p>
            <a:r>
              <a:rPr lang="en-US" dirty="0" smtClean="0"/>
              <a:t>Users will be prompted to update after opening MAGE for the first time after go live and must update</a:t>
            </a:r>
          </a:p>
          <a:p>
            <a:r>
              <a:rPr lang="en-US" dirty="0" smtClean="0"/>
              <a:t>There are no changes to your digital certificate, it will function the same as before</a:t>
            </a:r>
          </a:p>
          <a:p>
            <a:r>
              <a:rPr lang="en-US" dirty="0" smtClean="0"/>
              <a:t>The SGEM URL and Configuration will remain </a:t>
            </a:r>
            <a:r>
              <a:rPr lang="en-US" smtClean="0"/>
              <a:t>the same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6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Login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MAGE will look the same prior to updating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005606"/>
            <a:ext cx="4990676" cy="400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0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Prompt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logging in – you will be prompted to update</a:t>
            </a:r>
          </a:p>
          <a:p>
            <a:r>
              <a:rPr lang="en-US" dirty="0" smtClean="0"/>
              <a:t>You MUST click install updates</a:t>
            </a:r>
          </a:p>
          <a:p>
            <a:r>
              <a:rPr lang="en-US" dirty="0" smtClean="0"/>
              <a:t>Note: There may or may not be more details under the updates – just install the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819400"/>
            <a:ext cx="4343400" cy="359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initial MAGE login screen will look the same after the update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856197"/>
            <a:ext cx="5200228" cy="418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95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This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this release is to fix defects that were left behind in the original SGEM release.</a:t>
            </a:r>
          </a:p>
          <a:p>
            <a:r>
              <a:rPr lang="en-US" dirty="0" smtClean="0"/>
              <a:t>Minor changes to data submitter experience.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4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Date?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planned for </a:t>
            </a:r>
            <a:r>
              <a:rPr lang="en-US" dirty="0" smtClean="0"/>
              <a:t>Oct 29.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Release </a:t>
            </a:r>
            <a:r>
              <a:rPr lang="en-US" dirty="0" smtClean="0"/>
              <a:t>date getting pushed out to a later date in 2020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Do you all have preference for release date?</a:t>
            </a:r>
          </a:p>
          <a:p>
            <a:pPr lvl="1"/>
            <a:r>
              <a:rPr lang="en-US" dirty="0" smtClean="0"/>
              <a:t>IT Related Issues?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28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Email: NOMCRHelp@ercot.com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2020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206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After Go-Live</vt:lpstr>
      <vt:lpstr>Initial Login</vt:lpstr>
      <vt:lpstr>Update Prompt</vt:lpstr>
      <vt:lpstr>Post-Update</vt:lpstr>
      <vt:lpstr>Changes In This Release</vt:lpstr>
      <vt:lpstr>Release Date?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 La Garza, Mario</cp:lastModifiedBy>
  <cp:revision>45</cp:revision>
  <cp:lastPrinted>2016-01-21T20:53:15Z</cp:lastPrinted>
  <dcterms:created xsi:type="dcterms:W3CDTF">2016-01-21T15:20:31Z</dcterms:created>
  <dcterms:modified xsi:type="dcterms:W3CDTF">2020-10-19T19:55:39Z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