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6586" autoAdjust="0"/>
  </p:normalViewPr>
  <p:slideViewPr>
    <p:cSldViewPr snapToGrid="0">
      <p:cViewPr varScale="1">
        <p:scale>
          <a:sx n="116" d="100"/>
          <a:sy n="116" d="100"/>
        </p:scale>
        <p:origin x="990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36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002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24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23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181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185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43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11/5/2020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342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11/5/2020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477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11/5/2020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048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504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567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D0D46-40A3-4597-A497-A5F10193839D}" type="datetimeFigureOut">
              <a:rPr lang="en-US" smtClean="0"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96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Operations Working Group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4503" y="3611870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Chair- Rickey Floyd</a:t>
            </a:r>
          </a:p>
          <a:p>
            <a:r>
              <a:rPr lang="en-US" dirty="0"/>
              <a:t>Vice-Chair- Shawn McCreary</a:t>
            </a:r>
          </a:p>
          <a:p>
            <a:r>
              <a:rPr lang="en-US" dirty="0"/>
              <a:t>HITE List Sub-Chair – </a:t>
            </a:r>
            <a:r>
              <a:rPr lang="en-US" dirty="0" err="1"/>
              <a:t>Pushkar</a:t>
            </a:r>
            <a:r>
              <a:rPr lang="en-US" dirty="0"/>
              <a:t> </a:t>
            </a:r>
            <a:r>
              <a:rPr lang="en-US" dirty="0" err="1"/>
              <a:t>Chhajed</a:t>
            </a:r>
            <a:endParaRPr lang="en-US" dirty="0"/>
          </a:p>
          <a:p>
            <a:r>
              <a:rPr lang="en-US" dirty="0" smtClean="0"/>
              <a:t>11/05/2020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565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925" y="16002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NOGRR219 Related to NPRR1045</a:t>
            </a:r>
            <a:br>
              <a:rPr lang="en-US" sz="3200" dirty="0" smtClean="0"/>
            </a:br>
            <a:r>
              <a:rPr lang="en-US" sz="2800" dirty="0"/>
              <a:t>Transmission Operator Definition and Designation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836" y="1631692"/>
            <a:ext cx="11751446" cy="5132789"/>
          </a:xfrm>
        </p:spPr>
        <p:txBody>
          <a:bodyPr>
            <a:normAutofit/>
          </a:bodyPr>
          <a:lstStyle/>
          <a:p>
            <a:pPr marL="457200" lvl="1" indent="0" algn="just">
              <a:buNone/>
            </a:pPr>
            <a:endParaRPr lang="en-US" dirty="0" smtClean="0"/>
          </a:p>
          <a:p>
            <a:pPr marL="457200" lvl="1" indent="0" algn="just">
              <a:buNone/>
            </a:pPr>
            <a:r>
              <a:rPr lang="en-US" dirty="0" smtClean="0"/>
              <a:t>Tabled – Pending additional comments from ERCOT</a:t>
            </a:r>
            <a:endParaRPr lang="en-US" dirty="0"/>
          </a:p>
          <a:p>
            <a:pPr marL="457200" lvl="1" indent="0" algn="just">
              <a:buNone/>
            </a:pPr>
            <a:endParaRPr lang="en-US" dirty="0" smtClean="0"/>
          </a:p>
          <a:p>
            <a:pPr marL="457200" lvl="1" indent="0" algn="just">
              <a:buNone/>
            </a:pPr>
            <a:endParaRPr lang="en-US" dirty="0" smtClean="0"/>
          </a:p>
          <a:p>
            <a:pPr marL="457200" lvl="1" indent="0" algn="just">
              <a:buNone/>
            </a:pPr>
            <a:endParaRPr lang="en-US" dirty="0" smtClean="0"/>
          </a:p>
          <a:p>
            <a:pPr marL="457200" lvl="1" indent="0" algn="just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48163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2704"/>
            <a:ext cx="10515600" cy="1325563"/>
          </a:xfrm>
        </p:spPr>
        <p:txBody>
          <a:bodyPr/>
          <a:lstStyle/>
          <a:p>
            <a:r>
              <a:rPr lang="en-US" dirty="0" smtClean="0"/>
              <a:t>NOGRR215 – Limited Use of 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0252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Joint meeting with CMWG was held on 11/2/2020</a:t>
            </a:r>
          </a:p>
          <a:p>
            <a:r>
              <a:rPr lang="en-US" dirty="0" smtClean="0"/>
              <a:t>ERCOT restated their position and provided historical information in their presentation</a:t>
            </a:r>
          </a:p>
          <a:p>
            <a:r>
              <a:rPr lang="en-US" dirty="0" smtClean="0"/>
              <a:t>Concerns were expressed by stakeholders</a:t>
            </a:r>
          </a:p>
          <a:p>
            <a:pPr lvl="1"/>
            <a:r>
              <a:rPr lang="en-US" dirty="0" smtClean="0"/>
              <a:t>Blanket approach</a:t>
            </a:r>
          </a:p>
          <a:p>
            <a:pPr lvl="1"/>
            <a:r>
              <a:rPr lang="en-US" dirty="0" smtClean="0"/>
              <a:t>Reliability concerns - trapped generation</a:t>
            </a:r>
          </a:p>
          <a:p>
            <a:pPr lvl="1"/>
            <a:r>
              <a:rPr lang="en-US" dirty="0" smtClean="0"/>
              <a:t>Historical data shows higher number of RAS’ without issues</a:t>
            </a:r>
          </a:p>
          <a:p>
            <a:r>
              <a:rPr lang="en-US" dirty="0" smtClean="0"/>
              <a:t>ERCOT encouraged stakeholders to file comments</a:t>
            </a:r>
          </a:p>
          <a:p>
            <a:r>
              <a:rPr lang="en-US" dirty="0" smtClean="0"/>
              <a:t>CMWG and OWG to meet again to discuss if additional comments are file.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69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2997</TotalTime>
  <Words>94</Words>
  <Application>Microsoft Office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Operations Working Group </vt:lpstr>
      <vt:lpstr>NOGRR219 Related to NPRR1045 Transmission Operator Definition and Designation</vt:lpstr>
      <vt:lpstr>NOGRR215 – Limited Use of RAS</vt:lpstr>
    </vt:vector>
  </TitlesOfParts>
  <Company>Garland Power &amp; Light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Working Group</dc:title>
  <dc:creator>Carter, Matt</dc:creator>
  <cp:lastModifiedBy>Floyd, Rickey</cp:lastModifiedBy>
  <cp:revision>200</cp:revision>
  <dcterms:created xsi:type="dcterms:W3CDTF">2017-05-03T20:12:06Z</dcterms:created>
  <dcterms:modified xsi:type="dcterms:W3CDTF">2020-11-05T13:20:38Z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722B413E-14ED-44AB-BA37-C0F7103B7B0E</vt:lpwstr>
  </property>
  <property fmtid="{D5CDD505-2E9C-101B-9397-08002B2CF9AE}" pid="3" name="ArticulatePath">
    <vt:lpwstr>Presentation1</vt:lpwstr>
  </property>
</Properties>
</file>