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6586" autoAdjust="0"/>
  </p:normalViewPr>
  <p:slideViewPr>
    <p:cSldViewPr snapToGrid="0">
      <p:cViewPr varScale="1">
        <p:scale>
          <a:sx n="116" d="100"/>
          <a:sy n="116" d="100"/>
        </p:scale>
        <p:origin x="99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11/05/2020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925" y="16002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NOGRR219 Related to NPRR1045</a:t>
            </a:r>
            <a:br>
              <a:rPr lang="en-US" sz="3200" dirty="0" smtClean="0"/>
            </a:br>
            <a:r>
              <a:rPr lang="en-US" sz="2800" dirty="0"/>
              <a:t>Transmission Operator Definition and Designation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36" y="1631692"/>
            <a:ext cx="11751446" cy="5132789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r>
              <a:rPr lang="en-US" dirty="0" smtClean="0"/>
              <a:t>Tabled – Pending additional comments from ERCOT</a:t>
            </a:r>
            <a:endParaRPr lang="en-US" dirty="0"/>
          </a:p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816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Joint meeting with CMWG was held on 11/2/2020</a:t>
            </a:r>
          </a:p>
          <a:p>
            <a:r>
              <a:rPr lang="en-US" dirty="0" smtClean="0"/>
              <a:t>ERCOT restated their position and provided historical information in their presentation</a:t>
            </a:r>
          </a:p>
          <a:p>
            <a:r>
              <a:rPr lang="en-US" dirty="0" smtClean="0"/>
              <a:t>Concerns were expressed by stakeholders</a:t>
            </a:r>
          </a:p>
          <a:p>
            <a:pPr lvl="1"/>
            <a:r>
              <a:rPr lang="en-US" dirty="0" smtClean="0"/>
              <a:t>Blanket approach</a:t>
            </a:r>
          </a:p>
          <a:p>
            <a:pPr lvl="1"/>
            <a:r>
              <a:rPr lang="en-US" dirty="0" smtClean="0"/>
              <a:t>Reliability concerns - trapped generation</a:t>
            </a:r>
          </a:p>
          <a:p>
            <a:pPr lvl="1"/>
            <a:r>
              <a:rPr lang="en-US" dirty="0" smtClean="0"/>
              <a:t>Historical data shows higher number of RAS’ without issues</a:t>
            </a:r>
          </a:p>
          <a:p>
            <a:r>
              <a:rPr lang="en-US" dirty="0" smtClean="0"/>
              <a:t>ERCOT encouraged stakeholders to file comments</a:t>
            </a:r>
          </a:p>
          <a:p>
            <a:r>
              <a:rPr lang="en-US" dirty="0" smtClean="0"/>
              <a:t>CMWG and OWG to meet again to discuss if additional comments are file.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2997</TotalTime>
  <Words>94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Operations Working Group </vt:lpstr>
      <vt:lpstr>NOGRR219 Related to NPRR1045 Transmission Operator Definition and Designation</vt:lpstr>
      <vt:lpstr>NOGRR215 – Limited Use of RAS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200</cp:revision>
  <dcterms:created xsi:type="dcterms:W3CDTF">2017-05-03T20:12:06Z</dcterms:created>
  <dcterms:modified xsi:type="dcterms:W3CDTF">2020-11-05T13:20:38Z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